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62" r:id="rId5"/>
  </p:sldMasterIdLst>
  <p:notesMasterIdLst>
    <p:notesMasterId r:id="rId18"/>
  </p:notesMasterIdLst>
  <p:handoutMasterIdLst>
    <p:handoutMasterId r:id="rId19"/>
  </p:handoutMasterIdLst>
  <p:sldIdLst>
    <p:sldId id="338" r:id="rId6"/>
    <p:sldId id="339" r:id="rId7"/>
    <p:sldId id="350" r:id="rId8"/>
    <p:sldId id="344" r:id="rId9"/>
    <p:sldId id="347" r:id="rId10"/>
    <p:sldId id="346" r:id="rId11"/>
    <p:sldId id="349" r:id="rId12"/>
    <p:sldId id="342" r:id="rId13"/>
    <p:sldId id="340" r:id="rId14"/>
    <p:sldId id="341" r:id="rId15"/>
    <p:sldId id="345" r:id="rId16"/>
    <p:sldId id="348" r:id="rId17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66CCFF"/>
    <a:srgbClr val="99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9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99D9995-021D-427F-917C-DE65E4482F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FB8F392-2E06-4BB0-A268-A78B548312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18BE5E1B-5DB2-4024-824B-3673AF6FBA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B9B0FB22-2AA6-4F60-A0AB-192BCB4392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90F7D8D-D392-4F04-9B60-65D4499DDBE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DD0A694A-CAB2-491E-8830-7AA56F6228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D66F1470-D97E-40ED-B134-C713983184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E102E515-29CC-4DA9-99C0-0D71FBBC853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1029">
            <a:extLst>
              <a:ext uri="{FF2B5EF4-FFF2-40B4-BE49-F238E27FC236}">
                <a16:creationId xmlns:a16="http://schemas.microsoft.com/office/drawing/2014/main" id="{8B0D794B-CF35-4C76-9F73-F685205C30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75110" name="Rectangle 1030">
            <a:extLst>
              <a:ext uri="{FF2B5EF4-FFF2-40B4-BE49-F238E27FC236}">
                <a16:creationId xmlns:a16="http://schemas.microsoft.com/office/drawing/2014/main" id="{6F6537E6-F0AB-4BAA-A882-7A27BB34D9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5111" name="Rectangle 1031">
            <a:extLst>
              <a:ext uri="{FF2B5EF4-FFF2-40B4-BE49-F238E27FC236}">
                <a16:creationId xmlns:a16="http://schemas.microsoft.com/office/drawing/2014/main" id="{5DA5AFC0-1F3A-430F-8D2C-15C2D1292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fld id="{DFE974DA-FE9C-4F12-9A5B-44839ED6924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45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83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209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B3FAEF-2AD6-4FB6-A03D-0470DFFB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1988-200C-4D60-9AEB-14627F3E3806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FE57D-6E63-4EB1-A118-2812CBAF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9EAC23-F084-4A32-954A-4F5D1E4B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D69FE-B070-4014-AAC5-A1E09374AB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35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4731CE-E0C9-4270-A060-44414867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D5FF-4E5D-43F1-9DC2-33DBD27D0C6E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FD24E0-3A13-43A0-A0DC-F98F7E82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102B44-D1F4-4612-A72F-F0F0AD38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E03B-F7B8-4854-886E-A1231C0C4F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893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1A0E6-D0A3-4322-82AB-F65B1EBF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4895-C7CA-4450-BE34-0E91B3B4E0CC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8E2756-6FB3-418E-BAF2-02B4608D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E0679C-7021-43CA-8E3A-C35ECCAA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2C5AE-1CE9-45BD-8BD7-E8F152F1F6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330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13F22B8-2A6E-4BC3-ABDE-87F75AFE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341A-7411-4832-9871-C4092B4C596C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ABDA858-8D04-42D6-B63B-D5BF5DD3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6A43BAA-A40A-44E8-B6C2-742447B5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0F648-C6C6-4229-8BE8-8D6BDCA738F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811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5136100-2F4D-47F0-9048-04F6E023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7033-6AFA-4C8D-BD4C-D33967FCC349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13FF94-78E5-437F-AA13-58E54B89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94063-62F5-48E1-BE30-E5A08198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A970-E35B-4817-AFDA-AFFB447D24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146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18FF244-F464-4B9D-AA01-269B714A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82DA-9DF3-4FBB-A254-2B2B1BA1F50E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8493AD3-C31F-4D6C-8BBD-46E11BE8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6DA611A-1237-48ED-84C4-4953CCB7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BD9A-5FCC-4353-957D-787440CBE5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42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EF3CFF7-7C4D-4FF3-9EBE-241E9B09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4AD1-83BD-4454-9A0C-36F2EC4240DC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FAFA609-A596-4247-B545-933D0D22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7F03EC2-1844-40CA-85D2-5AA8C977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3BE1-27F4-4712-9DCE-18D7FDCDAA7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025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EEA1F08-E0A1-4468-84EB-A5698E72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19E9-1A32-4527-BCC2-0A436C634349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397415E-E6D1-49A4-8BAE-65F9E2DF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295AA17-BD0F-4A3F-BF9F-83092EC6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23A1-9C48-4F11-BAAE-6F710337D7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845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279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D6BC56D-7C69-4D66-8400-00A6520A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6B46-FE3D-4BCF-9946-657873B47B21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E68404-DF31-43FF-A1BE-FA5A1D7A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291F483-C295-4645-8F58-2478BFE6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E29B0-45AE-414F-8388-45370D4389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704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51010-2CF5-4AC0-8FED-7A2633E9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8074-C564-42BF-A126-728C143DE45F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AC6702-3E71-49FB-8F86-A3B6F586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B99C42-2187-4264-A52B-6EF1028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0BD19-436B-4409-B094-164CFF5B73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815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31944E-D165-4B25-9323-413D0BF0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3FB2-50CF-4020-B659-37D9674C00FB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9D75BA-A548-4DE7-BF62-DA41D2EB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6D9ADE-BFD3-4E87-AE36-7CD6F452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F195-5984-47E7-962D-541F7DCC30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211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2C73ACF-104C-495E-B532-26EBBDD9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349A-A592-44EA-9348-2D4C9ADD27A3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3969F4A-2B7F-42FA-B56E-6C25AF13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6DF13F5-C4E2-463F-B1FC-DA1F28B3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F16A-ED81-4512-A613-B792736A97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98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466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74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484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011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5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875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81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5E6197F-2D2A-4090-98B4-F8F874AEA4D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377238" cy="6281738"/>
            <a:chOff x="336" y="144"/>
            <a:chExt cx="5277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5041FBBE-51AB-4AE3-8487-1711A4DC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b="1"/>
                <a:t>Rheinland-Pfalz</a:t>
              </a:r>
              <a:endParaRPr lang="de-DE" altLang="de-DE" sz="1600" b="1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972359D2-8BA1-4071-9800-E752FD07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773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1" dirty="0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 b="1" dirty="0"/>
                <a:t>Thema:      Technische Hilfeleistung</a:t>
              </a:r>
            </a:p>
            <a:p>
              <a:pPr>
                <a:defRPr/>
              </a:pPr>
              <a:r>
                <a:rPr lang="de-DE" altLang="de-DE" sz="800" b="1" dirty="0"/>
                <a:t>                   -Gerätekunde / Geräte für einfache</a:t>
              </a:r>
            </a:p>
            <a:p>
              <a:pPr>
                <a:defRPr/>
              </a:pPr>
              <a:r>
                <a:rPr lang="de-DE" altLang="de-DE" sz="800" b="1" dirty="0"/>
                <a:t>                    Technische Hilfeleistung / sonstige Geräte</a:t>
              </a:r>
            </a:p>
            <a:p>
              <a:pPr>
                <a:defRPr/>
              </a:pPr>
              <a:r>
                <a:rPr lang="de-DE" altLang="de-DE" sz="800" b="1" dirty="0"/>
                <a:t>Stand</a:t>
              </a:r>
              <a:r>
                <a:rPr lang="de-DE" altLang="de-DE" sz="800" b="1"/>
                <a:t>:        02/2021</a:t>
              </a:r>
              <a:endParaRPr lang="de-DE" altLang="de-DE" sz="1000" b="1" dirty="0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7922492C-9E63-4AED-BEB1-82DEBC9AE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C3D4E686-09B4-4D63-AB64-78521DB58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F12B105B-37F6-4A69-B606-40D107E7E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A44BD63D-2BA2-4001-B4D5-3BA2498E8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76457576-B99F-4FF8-9208-675D4FB4C6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DB409EEF-2EFB-4DE4-95FF-165FA704A7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31DAA-D0BA-4194-81A3-D0DC45BB6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37C1CD7-D2DF-46F7-AB7E-D0A111B28ED2}" type="datetimeFigureOut">
              <a:rPr lang="de-DE"/>
              <a:pPr>
                <a:defRPr/>
              </a:pPr>
              <a:t>18.07.2024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1BD7A6-5FAF-4F1D-A110-C4E295B1E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7DDB6D-E807-4F26-904B-8B0461CED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3E79EB-65B1-4D8F-B93D-F9D2BBB90F5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>
            <a:extLst>
              <a:ext uri="{FF2B5EF4-FFF2-40B4-BE49-F238E27FC236}">
                <a16:creationId xmlns:a16="http://schemas.microsoft.com/office/drawing/2014/main" id="{EF68E58D-5B61-4AD1-BDF9-73D455D9AD0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5131" name="Rectangle 17">
              <a:extLst>
                <a:ext uri="{FF2B5EF4-FFF2-40B4-BE49-F238E27FC236}">
                  <a16:creationId xmlns:a16="http://schemas.microsoft.com/office/drawing/2014/main" id="{34099289-DAE9-49C2-860D-D0B17DEF4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2" name="Rectangle 18">
              <a:extLst>
                <a:ext uri="{FF2B5EF4-FFF2-40B4-BE49-F238E27FC236}">
                  <a16:creationId xmlns:a16="http://schemas.microsoft.com/office/drawing/2014/main" id="{7D88C667-6BAA-447D-8966-965F96CE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3" name="Rectangle 19">
              <a:extLst>
                <a:ext uri="{FF2B5EF4-FFF2-40B4-BE49-F238E27FC236}">
                  <a16:creationId xmlns:a16="http://schemas.microsoft.com/office/drawing/2014/main" id="{4FC2145C-3100-45E1-A6A6-A840A700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4" name="Rectangle 20">
              <a:extLst>
                <a:ext uri="{FF2B5EF4-FFF2-40B4-BE49-F238E27FC236}">
                  <a16:creationId xmlns:a16="http://schemas.microsoft.com/office/drawing/2014/main" id="{76818CA8-B3A5-471E-A4A9-5CBA6F24A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5" name="Rectangle 21">
              <a:extLst>
                <a:ext uri="{FF2B5EF4-FFF2-40B4-BE49-F238E27FC236}">
                  <a16:creationId xmlns:a16="http://schemas.microsoft.com/office/drawing/2014/main" id="{96D70681-0652-4D09-800E-9E24AEF8F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6" name="Rectangle 22">
              <a:extLst>
                <a:ext uri="{FF2B5EF4-FFF2-40B4-BE49-F238E27FC236}">
                  <a16:creationId xmlns:a16="http://schemas.microsoft.com/office/drawing/2014/main" id="{7AF737F9-0014-498C-A4A7-793EBA88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b="1"/>
            </a:p>
          </p:txBody>
        </p:sp>
        <p:sp>
          <p:nvSpPr>
            <p:cNvPr id="5137" name="Rectangle 23">
              <a:extLst>
                <a:ext uri="{FF2B5EF4-FFF2-40B4-BE49-F238E27FC236}">
                  <a16:creationId xmlns:a16="http://schemas.microsoft.com/office/drawing/2014/main" id="{7A04EAEB-6FDF-4783-8D19-CC6FB374B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8" name="Rectangle 24">
              <a:extLst>
                <a:ext uri="{FF2B5EF4-FFF2-40B4-BE49-F238E27FC236}">
                  <a16:creationId xmlns:a16="http://schemas.microsoft.com/office/drawing/2014/main" id="{8A2AD468-5EE3-469F-A5F0-6F91A021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39" name="Rectangle 25">
              <a:extLst>
                <a:ext uri="{FF2B5EF4-FFF2-40B4-BE49-F238E27FC236}">
                  <a16:creationId xmlns:a16="http://schemas.microsoft.com/office/drawing/2014/main" id="{167005BB-F168-47F7-978F-2A009F3F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0" name="Rectangle 26">
              <a:extLst>
                <a:ext uri="{FF2B5EF4-FFF2-40B4-BE49-F238E27FC236}">
                  <a16:creationId xmlns:a16="http://schemas.microsoft.com/office/drawing/2014/main" id="{5A4F56BD-5103-42C6-85AC-6AA16FBCC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1" name="Rectangle 27">
              <a:extLst>
                <a:ext uri="{FF2B5EF4-FFF2-40B4-BE49-F238E27FC236}">
                  <a16:creationId xmlns:a16="http://schemas.microsoft.com/office/drawing/2014/main" id="{91FC96A5-A58D-4BD6-AE9C-D2E44B9DC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b="1"/>
            </a:p>
          </p:txBody>
        </p:sp>
        <p:sp>
          <p:nvSpPr>
            <p:cNvPr id="5142" name="Rectangle 28">
              <a:extLst>
                <a:ext uri="{FF2B5EF4-FFF2-40B4-BE49-F238E27FC236}">
                  <a16:creationId xmlns:a16="http://schemas.microsoft.com/office/drawing/2014/main" id="{F6D996CD-FBD7-4F97-AEE3-BA33CB87F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3" name="Rectangle 29">
              <a:extLst>
                <a:ext uri="{FF2B5EF4-FFF2-40B4-BE49-F238E27FC236}">
                  <a16:creationId xmlns:a16="http://schemas.microsoft.com/office/drawing/2014/main" id="{CDA7400F-9F95-4F20-B8C5-5BA872563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4" name="Rectangle 30">
              <a:extLst>
                <a:ext uri="{FF2B5EF4-FFF2-40B4-BE49-F238E27FC236}">
                  <a16:creationId xmlns:a16="http://schemas.microsoft.com/office/drawing/2014/main" id="{C0F7DAD6-0BF4-405D-8042-A8AA5EB2B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5" name="Rectangle 31">
              <a:extLst>
                <a:ext uri="{FF2B5EF4-FFF2-40B4-BE49-F238E27FC236}">
                  <a16:creationId xmlns:a16="http://schemas.microsoft.com/office/drawing/2014/main" id="{A5879C20-2CF3-45C9-AC39-64BAA4CE2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46" name="Rectangle 32">
              <a:extLst>
                <a:ext uri="{FF2B5EF4-FFF2-40B4-BE49-F238E27FC236}">
                  <a16:creationId xmlns:a16="http://schemas.microsoft.com/office/drawing/2014/main" id="{8C7FCFFA-C5B9-4FA5-880E-C114F2D3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b="1"/>
            </a:p>
          </p:txBody>
        </p:sp>
      </p:grpSp>
      <p:sp>
        <p:nvSpPr>
          <p:cNvPr id="5123" name="Rectangle 33">
            <a:extLst>
              <a:ext uri="{FF2B5EF4-FFF2-40B4-BE49-F238E27FC236}">
                <a16:creationId xmlns:a16="http://schemas.microsoft.com/office/drawing/2014/main" id="{7520E689-8DD6-44A2-98A8-79D0E8F2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4065588"/>
            <a:ext cx="7154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4" name="Rectangle 34">
            <a:extLst>
              <a:ext uri="{FF2B5EF4-FFF2-40B4-BE49-F238E27FC236}">
                <a16:creationId xmlns:a16="http://schemas.microsoft.com/office/drawing/2014/main" id="{907760FC-3102-42FB-A093-16AE7B91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303588"/>
            <a:ext cx="7391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36">
            <a:extLst>
              <a:ext uri="{FF2B5EF4-FFF2-40B4-BE49-F238E27FC236}">
                <a16:creationId xmlns:a16="http://schemas.microsoft.com/office/drawing/2014/main" id="{493C52DC-9B70-4207-AFF9-C8F4CEF5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373438"/>
            <a:ext cx="6297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6" name="Rectangle 37">
            <a:extLst>
              <a:ext uri="{FF2B5EF4-FFF2-40B4-BE49-F238E27FC236}">
                <a16:creationId xmlns:a16="http://schemas.microsoft.com/office/drawing/2014/main" id="{25CE82C2-57B7-4930-94F3-4BB69A86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7" name="Rectangle 38">
            <a:extLst>
              <a:ext uri="{FF2B5EF4-FFF2-40B4-BE49-F238E27FC236}">
                <a16:creationId xmlns:a16="http://schemas.microsoft.com/office/drawing/2014/main" id="{F17F77A5-CF3F-4ACB-A06E-7AA274B2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8" name="Rectangle 39">
            <a:extLst>
              <a:ext uri="{FF2B5EF4-FFF2-40B4-BE49-F238E27FC236}">
                <a16:creationId xmlns:a16="http://schemas.microsoft.com/office/drawing/2014/main" id="{F38CCA46-53D1-4446-ACB6-98F0899A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4786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3333CC"/>
                </a:solidFill>
              </a:rPr>
              <a:t>10. Unterrichtseinheit: </a:t>
            </a:r>
          </a:p>
          <a:p>
            <a:r>
              <a:rPr lang="de-DE" altLang="de-DE" sz="2800" b="1">
                <a:solidFill>
                  <a:srgbClr val="3333CC"/>
                </a:solidFill>
              </a:rPr>
              <a:t>      Technische Hilfeleistung</a:t>
            </a:r>
            <a:endParaRPr lang="de-DE" altLang="de-DE" b="1"/>
          </a:p>
        </p:txBody>
      </p:sp>
      <p:sp>
        <p:nvSpPr>
          <p:cNvPr id="5129" name="Text Box 40">
            <a:extLst>
              <a:ext uri="{FF2B5EF4-FFF2-40B4-BE49-F238E27FC236}">
                <a16:creationId xmlns:a16="http://schemas.microsoft.com/office/drawing/2014/main" id="{23C6293F-6CC6-4D75-8949-357E919B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51181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chemeClr val="accent2"/>
                </a:solidFill>
              </a:rPr>
              <a:t> 10.2 Gerätekunde /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         Geräte für einfache Technische Hilfeleistung /</a:t>
            </a:r>
          </a:p>
          <a:p>
            <a:r>
              <a:rPr lang="de-DE" altLang="de-DE" sz="1600" b="1">
                <a:solidFill>
                  <a:schemeClr val="accent2"/>
                </a:solidFill>
              </a:rPr>
              <a:t>         sonstige Geräte</a:t>
            </a:r>
          </a:p>
        </p:txBody>
      </p:sp>
      <p:sp>
        <p:nvSpPr>
          <p:cNvPr id="5130" name="Rectangle 41">
            <a:extLst>
              <a:ext uri="{FF2B5EF4-FFF2-40B4-BE49-F238E27FC236}">
                <a16:creationId xmlns:a16="http://schemas.microsoft.com/office/drawing/2014/main" id="{F5D0E2D2-F8CE-487B-A09D-0E4E4B4ED5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828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 Techn. Hilfe / Gerätekunde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BA04DE21-9A71-41B5-B329-199F9D16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416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zum Bewegen von Lasten</a:t>
            </a:r>
          </a:p>
        </p:txBody>
      </p:sp>
      <p:grpSp>
        <p:nvGrpSpPr>
          <p:cNvPr id="184331" name="Group 11">
            <a:extLst>
              <a:ext uri="{FF2B5EF4-FFF2-40B4-BE49-F238E27FC236}">
                <a16:creationId xmlns:a16="http://schemas.microsoft.com/office/drawing/2014/main" id="{E3FBFB1D-5BFA-454D-A13C-5A69B2EAA89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3352800" cy="2946400"/>
            <a:chOff x="528" y="1488"/>
            <a:chExt cx="2112" cy="1856"/>
          </a:xfrm>
        </p:grpSpPr>
        <p:sp>
          <p:nvSpPr>
            <p:cNvPr id="14345" name="Text Box 5">
              <a:extLst>
                <a:ext uri="{FF2B5EF4-FFF2-40B4-BE49-F238E27FC236}">
                  <a16:creationId xmlns:a16="http://schemas.microsoft.com/office/drawing/2014/main" id="{9D46B796-1FB9-419C-A7A7-AB36526B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76"/>
              <a:ext cx="138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Luftheber</a:t>
              </a:r>
            </a:p>
            <a:p>
              <a:r>
                <a:rPr lang="de-DE" altLang="de-DE" sz="1600"/>
                <a:t>Betriebsdruck  &lt; 1 bar</a:t>
              </a:r>
            </a:p>
          </p:txBody>
        </p:sp>
        <p:pic>
          <p:nvPicPr>
            <p:cNvPr id="14346" name="Picture 8" descr="262018">
              <a:extLst>
                <a:ext uri="{FF2B5EF4-FFF2-40B4-BE49-F238E27FC236}">
                  <a16:creationId xmlns:a16="http://schemas.microsoft.com/office/drawing/2014/main" id="{838DEDA3-0BDB-45A5-8131-F72E0F506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88"/>
              <a:ext cx="2112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32" name="Group 12">
            <a:extLst>
              <a:ext uri="{FF2B5EF4-FFF2-40B4-BE49-F238E27FC236}">
                <a16:creationId xmlns:a16="http://schemas.microsoft.com/office/drawing/2014/main" id="{885A4B18-BFD7-4AE5-98F9-F3EA79A9752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362200"/>
            <a:ext cx="3733800" cy="2946400"/>
            <a:chOff x="2928" y="1488"/>
            <a:chExt cx="2352" cy="1856"/>
          </a:xfrm>
        </p:grpSpPr>
        <p:sp>
          <p:nvSpPr>
            <p:cNvPr id="14343" name="Text Box 6">
              <a:extLst>
                <a:ext uri="{FF2B5EF4-FFF2-40B4-BE49-F238E27FC236}">
                  <a16:creationId xmlns:a16="http://schemas.microsoft.com/office/drawing/2014/main" id="{6C917431-FFA4-47D9-B607-1F4E59593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14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Hebekissen</a:t>
              </a:r>
            </a:p>
            <a:p>
              <a:r>
                <a:rPr lang="de-DE" altLang="de-DE" sz="1600"/>
                <a:t>Betriebsdruck &gt; 1 bar </a:t>
              </a:r>
            </a:p>
          </p:txBody>
        </p:sp>
        <p:pic>
          <p:nvPicPr>
            <p:cNvPr id="14344" name="Picture 9" descr="263040">
              <a:extLst>
                <a:ext uri="{FF2B5EF4-FFF2-40B4-BE49-F238E27FC236}">
                  <a16:creationId xmlns:a16="http://schemas.microsoft.com/office/drawing/2014/main" id="{6A396501-D72B-4709-ACA7-C6CA3C28B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88"/>
              <a:ext cx="235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Text Box 10">
            <a:extLst>
              <a:ext uri="{FF2B5EF4-FFF2-40B4-BE49-F238E27FC236}">
                <a16:creationId xmlns:a16="http://schemas.microsoft.com/office/drawing/2014/main" id="{E1501B55-5515-403B-8D76-F421BCBB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86400"/>
            <a:ext cx="4821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</a:rPr>
              <a:t>Hinweis:</a:t>
            </a:r>
            <a:r>
              <a:rPr lang="de-DE" altLang="de-DE" sz="1600">
                <a:solidFill>
                  <a:srgbClr val="CC3300"/>
                </a:solidFill>
              </a:rPr>
              <a:t> Bedienung nach zusätzlicher Ausbildung!</a:t>
            </a:r>
          </a:p>
        </p:txBody>
      </p:sp>
      <p:sp>
        <p:nvSpPr>
          <p:cNvPr id="14342" name="Rectangle 13">
            <a:extLst>
              <a:ext uri="{FF2B5EF4-FFF2-40B4-BE49-F238E27FC236}">
                <a16:creationId xmlns:a16="http://schemas.microsoft.com/office/drawing/2014/main" id="{E429D924-480A-4BDA-9B1A-F8EB3FC182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205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Geräte zum Bewegen von Lasten/Luftheber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>
            <a:extLst>
              <a:ext uri="{FF2B5EF4-FFF2-40B4-BE49-F238E27FC236}">
                <a16:creationId xmlns:a16="http://schemas.microsoft.com/office/drawing/2014/main" id="{8BBD04C2-FFB1-40A8-BF5B-61D4A2863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263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zum Trennen</a:t>
            </a:r>
          </a:p>
        </p:txBody>
      </p:sp>
      <p:grpSp>
        <p:nvGrpSpPr>
          <p:cNvPr id="188445" name="Group 29">
            <a:extLst>
              <a:ext uri="{FF2B5EF4-FFF2-40B4-BE49-F238E27FC236}">
                <a16:creationId xmlns:a16="http://schemas.microsoft.com/office/drawing/2014/main" id="{DBC5253D-1305-4716-96D7-CDB6D80ADE0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371600"/>
            <a:ext cx="2552700" cy="4375150"/>
            <a:chOff x="3648" y="864"/>
            <a:chExt cx="1608" cy="2756"/>
          </a:xfrm>
        </p:grpSpPr>
        <p:sp>
          <p:nvSpPr>
            <p:cNvPr id="15378" name="Text Box 4">
              <a:extLst>
                <a:ext uri="{FF2B5EF4-FFF2-40B4-BE49-F238E27FC236}">
                  <a16:creationId xmlns:a16="http://schemas.microsoft.com/office/drawing/2014/main" id="{75DE2A6D-D2A0-42E6-912E-4EC887830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208"/>
              <a:ext cx="12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Brennschneidgerät</a:t>
              </a:r>
            </a:p>
          </p:txBody>
        </p:sp>
        <p:sp>
          <p:nvSpPr>
            <p:cNvPr id="15379" name="Text Box 10">
              <a:extLst>
                <a:ext uri="{FF2B5EF4-FFF2-40B4-BE49-F238E27FC236}">
                  <a16:creationId xmlns:a16="http://schemas.microsoft.com/office/drawing/2014/main" id="{A9EF30EF-178E-46B4-979C-24694FC3D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408"/>
              <a:ext cx="1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Luftplasma-Schneidgerät</a:t>
              </a:r>
            </a:p>
          </p:txBody>
        </p:sp>
        <p:pic>
          <p:nvPicPr>
            <p:cNvPr id="15380" name="Picture 17" descr="Serie 02 097 Kopie">
              <a:extLst>
                <a:ext uri="{FF2B5EF4-FFF2-40B4-BE49-F238E27FC236}">
                  <a16:creationId xmlns:a16="http://schemas.microsoft.com/office/drawing/2014/main" id="{F86A6C0D-E78A-45C1-A358-3F1022BC1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64"/>
              <a:ext cx="103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19" descr="x_plasmaschneider">
              <a:extLst>
                <a:ext uri="{FF2B5EF4-FFF2-40B4-BE49-F238E27FC236}">
                  <a16:creationId xmlns:a16="http://schemas.microsoft.com/office/drawing/2014/main" id="{CBF562FC-D89C-42CA-9C35-DC471BB94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00"/>
              <a:ext cx="1608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44" name="Group 28">
            <a:extLst>
              <a:ext uri="{FF2B5EF4-FFF2-40B4-BE49-F238E27FC236}">
                <a16:creationId xmlns:a16="http://schemas.microsoft.com/office/drawing/2014/main" id="{9F648C64-D9A5-421D-A9C2-36D6E533BF7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828800"/>
            <a:ext cx="2562225" cy="3689350"/>
            <a:chOff x="1776" y="1152"/>
            <a:chExt cx="1614" cy="2324"/>
          </a:xfrm>
        </p:grpSpPr>
        <p:sp>
          <p:nvSpPr>
            <p:cNvPr id="15374" name="Text Box 2">
              <a:extLst>
                <a:ext uri="{FF2B5EF4-FFF2-40B4-BE49-F238E27FC236}">
                  <a16:creationId xmlns:a16="http://schemas.microsoft.com/office/drawing/2014/main" id="{1CE4D2BC-810D-4F68-8E1B-C12B7A594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264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Motortrennschleifer</a:t>
              </a:r>
            </a:p>
          </p:txBody>
        </p:sp>
        <p:sp>
          <p:nvSpPr>
            <p:cNvPr id="15375" name="Text Box 3">
              <a:extLst>
                <a:ext uri="{FF2B5EF4-FFF2-40B4-BE49-F238E27FC236}">
                  <a16:creationId xmlns:a16="http://schemas.microsoft.com/office/drawing/2014/main" id="{7AA1C2C6-7E91-42D8-A009-C0941860D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4" y="2150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Trennschleifer</a:t>
              </a:r>
            </a:p>
          </p:txBody>
        </p:sp>
        <p:pic>
          <p:nvPicPr>
            <p:cNvPr id="15376" name="Picture 20" descr="x_trennschleifer">
              <a:extLst>
                <a:ext uri="{FF2B5EF4-FFF2-40B4-BE49-F238E27FC236}">
                  <a16:creationId xmlns:a16="http://schemas.microsoft.com/office/drawing/2014/main" id="{D12A8F1C-3CD6-4CF3-8851-D5A00A745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00"/>
              <a:ext cx="1512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1" descr="x_winkelschleifer">
              <a:extLst>
                <a:ext uri="{FF2B5EF4-FFF2-40B4-BE49-F238E27FC236}">
                  <a16:creationId xmlns:a16="http://schemas.microsoft.com/office/drawing/2014/main" id="{2AF23571-4EF9-4A24-AEEC-05D524CC7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52"/>
              <a:ext cx="1248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43" name="Group 27">
            <a:extLst>
              <a:ext uri="{FF2B5EF4-FFF2-40B4-BE49-F238E27FC236}">
                <a16:creationId xmlns:a16="http://schemas.microsoft.com/office/drawing/2014/main" id="{9AB80A80-44CE-4468-B357-E24192C2639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438400"/>
            <a:ext cx="2362200" cy="3052763"/>
            <a:chOff x="384" y="1536"/>
            <a:chExt cx="1488" cy="1923"/>
          </a:xfrm>
        </p:grpSpPr>
        <p:grpSp>
          <p:nvGrpSpPr>
            <p:cNvPr id="15368" name="Group 25">
              <a:extLst>
                <a:ext uri="{FF2B5EF4-FFF2-40B4-BE49-F238E27FC236}">
                  <a16:creationId xmlns:a16="http://schemas.microsoft.com/office/drawing/2014/main" id="{61D9BDDD-1E12-44E8-A4D2-D2A488C17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536"/>
              <a:ext cx="1488" cy="820"/>
              <a:chOff x="336" y="1920"/>
              <a:chExt cx="1488" cy="820"/>
            </a:xfrm>
          </p:grpSpPr>
          <p:sp>
            <p:nvSpPr>
              <p:cNvPr id="15372" name="Text Box 7">
                <a:extLst>
                  <a:ext uri="{FF2B5EF4-FFF2-40B4-BE49-F238E27FC236}">
                    <a16:creationId xmlns:a16="http://schemas.microsoft.com/office/drawing/2014/main" id="{DBBBC774-40EE-4459-99E8-41D237793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27"/>
                <a:ext cx="72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/>
                  <a:t>Motorsäge</a:t>
                </a:r>
              </a:p>
            </p:txBody>
          </p:sp>
          <p:pic>
            <p:nvPicPr>
              <p:cNvPr id="15373" name="Picture 13" descr="260824">
                <a:extLst>
                  <a:ext uri="{FF2B5EF4-FFF2-40B4-BE49-F238E27FC236}">
                    <a16:creationId xmlns:a16="http://schemas.microsoft.com/office/drawing/2014/main" id="{5A55D82D-2B5E-432D-94F3-2F3D8BD291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920"/>
                <a:ext cx="1488" cy="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9" name="Group 22">
              <a:extLst>
                <a:ext uri="{FF2B5EF4-FFF2-40B4-BE49-F238E27FC236}">
                  <a16:creationId xmlns:a16="http://schemas.microsoft.com/office/drawing/2014/main" id="{FEFF6BBF-85C2-4E36-A805-B4F342D17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736"/>
              <a:ext cx="960" cy="723"/>
              <a:chOff x="2208" y="2928"/>
              <a:chExt cx="960" cy="723"/>
            </a:xfrm>
          </p:grpSpPr>
          <p:sp>
            <p:nvSpPr>
              <p:cNvPr id="15370" name="Text Box 23">
                <a:extLst>
                  <a:ext uri="{FF2B5EF4-FFF2-40B4-BE49-F238E27FC236}">
                    <a16:creationId xmlns:a16="http://schemas.microsoft.com/office/drawing/2014/main" id="{F9EF45DF-8B2D-4F43-AACE-40FCD44BB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439"/>
                <a:ext cx="6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/>
                  <a:t>Glassäge</a:t>
                </a:r>
              </a:p>
            </p:txBody>
          </p:sp>
          <p:pic>
            <p:nvPicPr>
              <p:cNvPr id="15371" name="Picture 24" descr="260208">
                <a:extLst>
                  <a:ext uri="{FF2B5EF4-FFF2-40B4-BE49-F238E27FC236}">
                    <a16:creationId xmlns:a16="http://schemas.microsoft.com/office/drawing/2014/main" id="{C070A2C4-7F05-44D4-ABC1-ABEF32C043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2928"/>
                <a:ext cx="960" cy="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6" name="Text Box 26">
            <a:extLst>
              <a:ext uri="{FF2B5EF4-FFF2-40B4-BE49-F238E27FC236}">
                <a16:creationId xmlns:a16="http://schemas.microsoft.com/office/drawing/2014/main" id="{0B928FB7-0628-4A2A-8DE2-CF3DF29B3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699125"/>
            <a:ext cx="4821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</a:rPr>
              <a:t>Hinweis:</a:t>
            </a:r>
            <a:r>
              <a:rPr lang="de-DE" altLang="de-DE" sz="1600">
                <a:solidFill>
                  <a:srgbClr val="CC3300"/>
                </a:solidFill>
              </a:rPr>
              <a:t> Bedienung nach zusätzlicher Ausbildung!</a:t>
            </a:r>
          </a:p>
        </p:txBody>
      </p:sp>
      <p:sp>
        <p:nvSpPr>
          <p:cNvPr id="15367" name="Rectangle 30">
            <a:extLst>
              <a:ext uri="{FF2B5EF4-FFF2-40B4-BE49-F238E27FC236}">
                <a16:creationId xmlns:a16="http://schemas.microsoft.com/office/drawing/2014/main" id="{3F6007A7-3D1F-449B-93CD-350AA45BEF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324600"/>
            <a:ext cx="1295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Geräte zum Trennen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DFA33D46-0961-475C-807D-E576DCC3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1119188"/>
            <a:ext cx="3713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Hydraulische Rettungsgeräte</a:t>
            </a:r>
          </a:p>
        </p:txBody>
      </p:sp>
      <p:grpSp>
        <p:nvGrpSpPr>
          <p:cNvPr id="191502" name="Group 14">
            <a:extLst>
              <a:ext uri="{FF2B5EF4-FFF2-40B4-BE49-F238E27FC236}">
                <a16:creationId xmlns:a16="http://schemas.microsoft.com/office/drawing/2014/main" id="{6AA50E6B-AFF0-4AE7-8B95-4A9FA2CBCE4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048000"/>
            <a:ext cx="2590800" cy="2425700"/>
            <a:chOff x="3696" y="2044"/>
            <a:chExt cx="1632" cy="1528"/>
          </a:xfrm>
        </p:grpSpPr>
        <p:sp>
          <p:nvSpPr>
            <p:cNvPr id="16396" name="Text Box 8">
              <a:extLst>
                <a:ext uri="{FF2B5EF4-FFF2-40B4-BE49-F238E27FC236}">
                  <a16:creationId xmlns:a16="http://schemas.microsoft.com/office/drawing/2014/main" id="{B16FF2E0-0628-4F06-B264-C7B1322AE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360"/>
              <a:ext cx="10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Rettungszylinder</a:t>
              </a:r>
            </a:p>
          </p:txBody>
        </p:sp>
        <p:pic>
          <p:nvPicPr>
            <p:cNvPr id="16397" name="Picture 10" descr="260290">
              <a:extLst>
                <a:ext uri="{FF2B5EF4-FFF2-40B4-BE49-F238E27FC236}">
                  <a16:creationId xmlns:a16="http://schemas.microsoft.com/office/drawing/2014/main" id="{69524F67-19DF-4333-BEF4-C3E76D3A5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044"/>
              <a:ext cx="1632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506" name="Group 18">
            <a:extLst>
              <a:ext uri="{FF2B5EF4-FFF2-40B4-BE49-F238E27FC236}">
                <a16:creationId xmlns:a16="http://schemas.microsoft.com/office/drawing/2014/main" id="{C4965AE6-5BD1-406D-B8C1-7407A7F106D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4876800" cy="3536950"/>
            <a:chOff x="432" y="1152"/>
            <a:chExt cx="3072" cy="2228"/>
          </a:xfrm>
        </p:grpSpPr>
        <p:sp>
          <p:nvSpPr>
            <p:cNvPr id="16391" name="Text Box 6">
              <a:extLst>
                <a:ext uri="{FF2B5EF4-FFF2-40B4-BE49-F238E27FC236}">
                  <a16:creationId xmlns:a16="http://schemas.microsoft.com/office/drawing/2014/main" id="{DA1438F9-B370-487E-8DA7-14470BC58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168"/>
              <a:ext cx="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Spreizer</a:t>
              </a:r>
            </a:p>
          </p:txBody>
        </p:sp>
        <p:pic>
          <p:nvPicPr>
            <p:cNvPr id="16392" name="Picture 12" descr="x_spreizer1">
              <a:extLst>
                <a:ext uri="{FF2B5EF4-FFF2-40B4-BE49-F238E27FC236}">
                  <a16:creationId xmlns:a16="http://schemas.microsoft.com/office/drawing/2014/main" id="{C5580025-0E30-4D40-99EE-64190A012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08"/>
              <a:ext cx="1680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Group 16">
              <a:extLst>
                <a:ext uri="{FF2B5EF4-FFF2-40B4-BE49-F238E27FC236}">
                  <a16:creationId xmlns:a16="http://schemas.microsoft.com/office/drawing/2014/main" id="{8BDB6D33-B066-4702-B46B-9BCADEB9E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152"/>
              <a:ext cx="1872" cy="1251"/>
              <a:chOff x="1680" y="1008"/>
              <a:chExt cx="1968" cy="1271"/>
            </a:xfrm>
          </p:grpSpPr>
          <p:sp>
            <p:nvSpPr>
              <p:cNvPr id="16394" name="Text Box 7">
                <a:extLst>
                  <a:ext uri="{FF2B5EF4-FFF2-40B4-BE49-F238E27FC236}">
                    <a16:creationId xmlns:a16="http://schemas.microsoft.com/office/drawing/2014/main" id="{341286F4-E01A-4A42-B975-82C50345F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64"/>
                <a:ext cx="91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600"/>
                  <a:t>Schneidgerät</a:t>
                </a:r>
              </a:p>
            </p:txBody>
          </p:sp>
          <p:pic>
            <p:nvPicPr>
              <p:cNvPr id="16395" name="Picture 13" descr="x_schneidgeraet">
                <a:extLst>
                  <a:ext uri="{FF2B5EF4-FFF2-40B4-BE49-F238E27FC236}">
                    <a16:creationId xmlns:a16="http://schemas.microsoft.com/office/drawing/2014/main" id="{C2244612-E12D-4DCA-A1B4-6A9B1D74F8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1008"/>
                <a:ext cx="1968" cy="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389" name="Text Box 17">
            <a:extLst>
              <a:ext uri="{FF2B5EF4-FFF2-40B4-BE49-F238E27FC236}">
                <a16:creationId xmlns:a16="http://schemas.microsoft.com/office/drawing/2014/main" id="{197C4285-673E-43EA-94AE-9849A501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622925"/>
            <a:ext cx="4821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</a:rPr>
              <a:t>Hinweis:</a:t>
            </a:r>
            <a:r>
              <a:rPr lang="de-DE" altLang="de-DE" sz="1600">
                <a:solidFill>
                  <a:srgbClr val="CC3300"/>
                </a:solidFill>
              </a:rPr>
              <a:t> Bedienung nach zusätzlicher Ausbildung!</a:t>
            </a:r>
          </a:p>
        </p:txBody>
      </p:sp>
      <p:sp>
        <p:nvSpPr>
          <p:cNvPr id="16390" name="Rectangle 19">
            <a:extLst>
              <a:ext uri="{FF2B5EF4-FFF2-40B4-BE49-F238E27FC236}">
                <a16:creationId xmlns:a16="http://schemas.microsoft.com/office/drawing/2014/main" id="{7A55803D-4AFC-469E-BBE6-7FF273E29D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447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Hydraulische Rettungsgeräte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F7AA9B08-2FE8-4D0D-9820-03CC370A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555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für einfache Technische Hilfeleistung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Arbeitsgeräte mit Hebelwirkung</a:t>
            </a:r>
          </a:p>
        </p:txBody>
      </p:sp>
      <p:grpSp>
        <p:nvGrpSpPr>
          <p:cNvPr id="6147" name="Group 22">
            <a:extLst>
              <a:ext uri="{FF2B5EF4-FFF2-40B4-BE49-F238E27FC236}">
                <a16:creationId xmlns:a16="http://schemas.microsoft.com/office/drawing/2014/main" id="{DF2FCE3F-37ED-41E6-8603-301CEE33F8E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1844675"/>
            <a:ext cx="4487863" cy="1250950"/>
            <a:chOff x="384" y="1344"/>
            <a:chExt cx="2827" cy="788"/>
          </a:xfrm>
        </p:grpSpPr>
        <p:sp>
          <p:nvSpPr>
            <p:cNvPr id="6159" name="Text Box 5">
              <a:extLst>
                <a:ext uri="{FF2B5EF4-FFF2-40B4-BE49-F238E27FC236}">
                  <a16:creationId xmlns:a16="http://schemas.microsoft.com/office/drawing/2014/main" id="{63D802A4-788B-4151-A8CC-59438B577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1817"/>
              <a:ext cx="20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1000"/>
            </a:p>
          </p:txBody>
        </p:sp>
        <p:sp>
          <p:nvSpPr>
            <p:cNvPr id="6160" name="Text Box 10">
              <a:extLst>
                <a:ext uri="{FF2B5EF4-FFF2-40B4-BE49-F238E27FC236}">
                  <a16:creationId xmlns:a16="http://schemas.microsoft.com/office/drawing/2014/main" id="{AC9909A2-FDE7-4AB9-8EC3-BCC113278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344"/>
              <a:ext cx="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Brechstangen</a:t>
              </a:r>
            </a:p>
          </p:txBody>
        </p:sp>
        <p:pic>
          <p:nvPicPr>
            <p:cNvPr id="6161" name="Picture 15" descr="x_brecheisen1">
              <a:extLst>
                <a:ext uri="{FF2B5EF4-FFF2-40B4-BE49-F238E27FC236}">
                  <a16:creationId xmlns:a16="http://schemas.microsoft.com/office/drawing/2014/main" id="{6A3D4D01-87A9-4C1D-A0A2-9CC4B6F53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2760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2291" name="Group 19">
            <a:extLst>
              <a:ext uri="{FF2B5EF4-FFF2-40B4-BE49-F238E27FC236}">
                <a16:creationId xmlns:a16="http://schemas.microsoft.com/office/drawing/2014/main" id="{3276CEA9-1EDF-4919-9492-57AC42A0637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90988"/>
            <a:ext cx="2476500" cy="1887537"/>
            <a:chOff x="672" y="2350"/>
            <a:chExt cx="1560" cy="1189"/>
          </a:xfrm>
        </p:grpSpPr>
        <p:pic>
          <p:nvPicPr>
            <p:cNvPr id="6156" name="Picture 6">
              <a:extLst>
                <a:ext uri="{FF2B5EF4-FFF2-40B4-BE49-F238E27FC236}">
                  <a16:creationId xmlns:a16="http://schemas.microsoft.com/office/drawing/2014/main" id="{B9A3BCF3-ECD0-40C6-99D2-7EF7C5B85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92"/>
              <a:ext cx="134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C0B0EC74-E283-43AD-BC23-605083775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350"/>
              <a:ext cx="7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Nageleisen</a:t>
              </a:r>
            </a:p>
          </p:txBody>
        </p:sp>
        <p:pic>
          <p:nvPicPr>
            <p:cNvPr id="6158" name="Picture 16" descr="x_brecheisen2">
              <a:extLst>
                <a:ext uri="{FF2B5EF4-FFF2-40B4-BE49-F238E27FC236}">
                  <a16:creationId xmlns:a16="http://schemas.microsoft.com/office/drawing/2014/main" id="{F8F0A560-8518-4AD9-A604-F8C1F7DCC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32"/>
              <a:ext cx="1320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2292" name="Group 20">
            <a:extLst>
              <a:ext uri="{FF2B5EF4-FFF2-40B4-BE49-F238E27FC236}">
                <a16:creationId xmlns:a16="http://schemas.microsoft.com/office/drawing/2014/main" id="{C61035D7-262F-43A7-8E90-F45CAA5EBE7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181350"/>
            <a:ext cx="4724400" cy="2916238"/>
            <a:chOff x="2640" y="1711"/>
            <a:chExt cx="2976" cy="1837"/>
          </a:xfrm>
        </p:grpSpPr>
        <p:sp>
          <p:nvSpPr>
            <p:cNvPr id="6153" name="Text Box 12">
              <a:extLst>
                <a:ext uri="{FF2B5EF4-FFF2-40B4-BE49-F238E27FC236}">
                  <a16:creationId xmlns:a16="http://schemas.microsoft.com/office/drawing/2014/main" id="{A4ED3764-AD7A-48CE-B60C-177AA1F25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880"/>
              <a:ext cx="7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Hebebaum</a:t>
              </a:r>
            </a:p>
          </p:txBody>
        </p:sp>
        <p:pic>
          <p:nvPicPr>
            <p:cNvPr id="6154" name="Picture 14" descr="DSCF0016cv Kopie">
              <a:extLst>
                <a:ext uri="{FF2B5EF4-FFF2-40B4-BE49-F238E27FC236}">
                  <a16:creationId xmlns:a16="http://schemas.microsoft.com/office/drawing/2014/main" id="{7D5B8717-B11C-483F-8F27-EA9BEE9D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711"/>
              <a:ext cx="1632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7" descr="x_hebebaum">
              <a:extLst>
                <a:ext uri="{FF2B5EF4-FFF2-40B4-BE49-F238E27FC236}">
                  <a16:creationId xmlns:a16="http://schemas.microsoft.com/office/drawing/2014/main" id="{40760DE5-1E7A-45D4-83C2-8372A8244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168"/>
              <a:ext cx="297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Rectangle 21">
            <a:extLst>
              <a:ext uri="{FF2B5EF4-FFF2-40B4-BE49-F238E27FC236}">
                <a16:creationId xmlns:a16="http://schemas.microsoft.com/office/drawing/2014/main" id="{B6EA7E2D-C86E-45CE-8653-F9DF254AA3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43400" y="6248400"/>
            <a:ext cx="1752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Einfache Geräte mit Hebelwirkung</a:t>
            </a:r>
          </a:p>
        </p:txBody>
      </p:sp>
      <p:pic>
        <p:nvPicPr>
          <p:cNvPr id="6151" name="Grafik 1">
            <a:extLst>
              <a:ext uri="{FF2B5EF4-FFF2-40B4-BE49-F238E27FC236}">
                <a16:creationId xmlns:a16="http://schemas.microsoft.com/office/drawing/2014/main" id="{A77D63BC-F894-461F-84FB-B00F889C5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7712" b="12201"/>
          <a:stretch>
            <a:fillRect/>
          </a:stretch>
        </p:blipFill>
        <p:spPr bwMode="auto">
          <a:xfrm>
            <a:off x="996950" y="2181225"/>
            <a:ext cx="1905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1">
            <a:extLst>
              <a:ext uri="{FF2B5EF4-FFF2-40B4-BE49-F238E27FC236}">
                <a16:creationId xmlns:a16="http://schemas.microsoft.com/office/drawing/2014/main" id="{60BF6418-1EE0-4885-87C5-FE8FC1315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1843088"/>
            <a:ext cx="1477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Halligan - Tool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>
            <a:extLst>
              <a:ext uri="{FF2B5EF4-FFF2-40B4-BE49-F238E27FC236}">
                <a16:creationId xmlns:a16="http://schemas.microsoft.com/office/drawing/2014/main" id="{36C9E609-C047-4994-85F6-5AE2B695D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Der Hebel</a:t>
            </a:r>
          </a:p>
        </p:txBody>
      </p:sp>
      <p:grpSp>
        <p:nvGrpSpPr>
          <p:cNvPr id="206885" name="Group 37">
            <a:extLst>
              <a:ext uri="{FF2B5EF4-FFF2-40B4-BE49-F238E27FC236}">
                <a16:creationId xmlns:a16="http://schemas.microsoft.com/office/drawing/2014/main" id="{8F53624E-E3DE-4688-8BC7-39BDC989F18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479925"/>
            <a:ext cx="5791200" cy="930275"/>
            <a:chOff x="1248" y="2822"/>
            <a:chExt cx="3648" cy="586"/>
          </a:xfrm>
        </p:grpSpPr>
        <p:sp>
          <p:nvSpPr>
            <p:cNvPr id="7186" name="Rectangle 30">
              <a:extLst>
                <a:ext uri="{FF2B5EF4-FFF2-40B4-BE49-F238E27FC236}">
                  <a16:creationId xmlns:a16="http://schemas.microsoft.com/office/drawing/2014/main" id="{2E570DEA-9914-473D-9B4C-9A0EE6A0C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32"/>
              <a:ext cx="364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7187" name="Text Box 32">
              <a:extLst>
                <a:ext uri="{FF2B5EF4-FFF2-40B4-BE49-F238E27FC236}">
                  <a16:creationId xmlns:a16="http://schemas.microsoft.com/office/drawing/2014/main" id="{CE83489A-BD3F-4ED8-BA14-022AD39A1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822"/>
              <a:ext cx="33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Hebelgesetz:</a:t>
              </a:r>
            </a:p>
            <a:p>
              <a:r>
                <a:rPr lang="de-DE" altLang="de-DE" sz="1600"/>
                <a:t>Eine kleine Kraft am langen „Kraftarm“ wirkt genauso, wie</a:t>
              </a:r>
            </a:p>
            <a:p>
              <a:r>
                <a:rPr lang="de-DE" altLang="de-DE" sz="1600"/>
                <a:t>eine große Kraft am kurzen „Lastarm“!</a:t>
              </a:r>
            </a:p>
          </p:txBody>
        </p:sp>
      </p:grpSp>
      <p:grpSp>
        <p:nvGrpSpPr>
          <p:cNvPr id="206883" name="Group 35">
            <a:extLst>
              <a:ext uri="{FF2B5EF4-FFF2-40B4-BE49-F238E27FC236}">
                <a16:creationId xmlns:a16="http://schemas.microsoft.com/office/drawing/2014/main" id="{08271809-7AF4-48D5-9B06-57E0F42857E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3352800" cy="1844675"/>
            <a:chOff x="720" y="1296"/>
            <a:chExt cx="2112" cy="1162"/>
          </a:xfrm>
        </p:grpSpPr>
        <p:pic>
          <p:nvPicPr>
            <p:cNvPr id="7181" name="Picture 20" descr="einarmigerhebel">
              <a:extLst>
                <a:ext uri="{FF2B5EF4-FFF2-40B4-BE49-F238E27FC236}">
                  <a16:creationId xmlns:a16="http://schemas.microsoft.com/office/drawing/2014/main" id="{3B9DEDF8-B320-4143-8012-4FD373F21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84"/>
              <a:ext cx="2112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22">
              <a:extLst>
                <a:ext uri="{FF2B5EF4-FFF2-40B4-BE49-F238E27FC236}">
                  <a16:creationId xmlns:a16="http://schemas.microsoft.com/office/drawing/2014/main" id="{2F974C9C-EC73-4535-B50E-3A50C4633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296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Einarmiger Hebel</a:t>
              </a:r>
            </a:p>
          </p:txBody>
        </p:sp>
        <p:sp>
          <p:nvSpPr>
            <p:cNvPr id="7183" name="Text Box 24">
              <a:extLst>
                <a:ext uri="{FF2B5EF4-FFF2-40B4-BE49-F238E27FC236}">
                  <a16:creationId xmlns:a16="http://schemas.microsoft.com/office/drawing/2014/main" id="{512E4A8A-8400-46B6-AEE8-821FAECCA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160"/>
              <a:ext cx="5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Drehpunkt</a:t>
              </a:r>
            </a:p>
          </p:txBody>
        </p:sp>
        <p:sp>
          <p:nvSpPr>
            <p:cNvPr id="7184" name="Text Box 26">
              <a:extLst>
                <a:ext uri="{FF2B5EF4-FFF2-40B4-BE49-F238E27FC236}">
                  <a16:creationId xmlns:a16="http://schemas.microsoft.com/office/drawing/2014/main" id="{87411BFB-6CBD-447D-9AAE-30580A382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30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Last</a:t>
              </a:r>
            </a:p>
          </p:txBody>
        </p:sp>
        <p:sp>
          <p:nvSpPr>
            <p:cNvPr id="7185" name="Text Box 33">
              <a:extLst>
                <a:ext uri="{FF2B5EF4-FFF2-40B4-BE49-F238E27FC236}">
                  <a16:creationId xmlns:a16="http://schemas.microsoft.com/office/drawing/2014/main" id="{B4D5BF51-5EAE-431F-9C0B-251B18B8C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488"/>
              <a:ext cx="3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Kraft</a:t>
              </a:r>
            </a:p>
          </p:txBody>
        </p:sp>
      </p:grpSp>
      <p:grpSp>
        <p:nvGrpSpPr>
          <p:cNvPr id="206884" name="Group 36">
            <a:extLst>
              <a:ext uri="{FF2B5EF4-FFF2-40B4-BE49-F238E27FC236}">
                <a16:creationId xmlns:a16="http://schemas.microsoft.com/office/drawing/2014/main" id="{49E52299-8A45-44AA-869D-D6CC40DA3FF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057400"/>
            <a:ext cx="3736975" cy="1844675"/>
            <a:chOff x="3072" y="1296"/>
            <a:chExt cx="2354" cy="1162"/>
          </a:xfrm>
        </p:grpSpPr>
        <p:pic>
          <p:nvPicPr>
            <p:cNvPr id="7175" name="Picture 21" descr="zweiarmigerhebel">
              <a:extLst>
                <a:ext uri="{FF2B5EF4-FFF2-40B4-BE49-F238E27FC236}">
                  <a16:creationId xmlns:a16="http://schemas.microsoft.com/office/drawing/2014/main" id="{CFC4A759-0F62-4BFA-9544-7CD9578E3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632"/>
              <a:ext cx="210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23">
              <a:extLst>
                <a:ext uri="{FF2B5EF4-FFF2-40B4-BE49-F238E27FC236}">
                  <a16:creationId xmlns:a16="http://schemas.microsoft.com/office/drawing/2014/main" id="{C81553CF-8030-4F90-8DAD-2D62F2915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296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Zweiarmiger Hebel</a:t>
              </a:r>
            </a:p>
          </p:txBody>
        </p:sp>
        <p:sp>
          <p:nvSpPr>
            <p:cNvPr id="7177" name="Text Box 25">
              <a:extLst>
                <a:ext uri="{FF2B5EF4-FFF2-40B4-BE49-F238E27FC236}">
                  <a16:creationId xmlns:a16="http://schemas.microsoft.com/office/drawing/2014/main" id="{92142A15-AE3E-4C17-A62D-518D0B05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208"/>
              <a:ext cx="5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Drehpunkt</a:t>
              </a:r>
            </a:p>
          </p:txBody>
        </p:sp>
        <p:sp>
          <p:nvSpPr>
            <p:cNvPr id="7178" name="Text Box 27">
              <a:extLst>
                <a:ext uri="{FF2B5EF4-FFF2-40B4-BE49-F238E27FC236}">
                  <a16:creationId xmlns:a16="http://schemas.microsoft.com/office/drawing/2014/main" id="{53840C2C-5CAC-4A7A-8D8A-D200C4ADF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0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Last</a:t>
              </a:r>
            </a:p>
          </p:txBody>
        </p:sp>
        <p:sp>
          <p:nvSpPr>
            <p:cNvPr id="7179" name="Text Box 28">
              <a:extLst>
                <a:ext uri="{FF2B5EF4-FFF2-40B4-BE49-F238E27FC236}">
                  <a16:creationId xmlns:a16="http://schemas.microsoft.com/office/drawing/2014/main" id="{88A40C7E-246F-4C1F-BA1B-7556971EF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32"/>
              <a:ext cx="578" cy="2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DE" altLang="de-DE" sz="1200" b="1">
                  <a:solidFill>
                    <a:schemeClr val="accent2"/>
                  </a:solidFill>
                </a:rPr>
                <a:t>---</a:t>
              </a:r>
              <a:r>
                <a:rPr lang="de-DE" altLang="de-DE" sz="1000" b="1"/>
                <a:t> Lastarm</a:t>
              </a:r>
            </a:p>
            <a:p>
              <a:r>
                <a:rPr lang="de-DE" altLang="de-DE" sz="1200" b="1">
                  <a:solidFill>
                    <a:srgbClr val="FF0000"/>
                  </a:solidFill>
                </a:rPr>
                <a:t>---</a:t>
              </a:r>
              <a:r>
                <a:rPr lang="de-DE" altLang="de-DE" sz="1200" b="1"/>
                <a:t> </a:t>
              </a:r>
              <a:r>
                <a:rPr lang="de-DE" altLang="de-DE" sz="1000" b="1"/>
                <a:t>Kraftarm</a:t>
              </a:r>
            </a:p>
          </p:txBody>
        </p:sp>
        <p:sp>
          <p:nvSpPr>
            <p:cNvPr id="7180" name="Text Box 34">
              <a:extLst>
                <a:ext uri="{FF2B5EF4-FFF2-40B4-BE49-F238E27FC236}">
                  <a16:creationId xmlns:a16="http://schemas.microsoft.com/office/drawing/2014/main" id="{A16366B6-A671-4387-9794-8567B8F02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30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Kraft</a:t>
              </a:r>
            </a:p>
          </p:txBody>
        </p:sp>
      </p:grpSp>
      <p:sp>
        <p:nvSpPr>
          <p:cNvPr id="7174" name="Rectangle 38">
            <a:extLst>
              <a:ext uri="{FF2B5EF4-FFF2-40B4-BE49-F238E27FC236}">
                <a16:creationId xmlns:a16="http://schemas.microsoft.com/office/drawing/2014/main" id="{D7B0BB44-B222-4301-A0C9-07C7978191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838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Der Hebel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20" name="Group 28">
            <a:extLst>
              <a:ext uri="{FF2B5EF4-FFF2-40B4-BE49-F238E27FC236}">
                <a16:creationId xmlns:a16="http://schemas.microsoft.com/office/drawing/2014/main" id="{E2A90DEE-1C91-4ED0-8196-A23D8396BF6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941888"/>
            <a:ext cx="2352675" cy="812800"/>
            <a:chOff x="295" y="3113"/>
            <a:chExt cx="1482" cy="512"/>
          </a:xfrm>
        </p:grpSpPr>
        <p:sp>
          <p:nvSpPr>
            <p:cNvPr id="8211" name="Text Box 4">
              <a:extLst>
                <a:ext uri="{FF2B5EF4-FFF2-40B4-BE49-F238E27FC236}">
                  <a16:creationId xmlns:a16="http://schemas.microsoft.com/office/drawing/2014/main" id="{3923728B-C539-4D58-A396-B98810CC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294"/>
              <a:ext cx="9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/>
                <a:t>Blechaufreißer</a:t>
              </a:r>
            </a:p>
          </p:txBody>
        </p:sp>
        <p:pic>
          <p:nvPicPr>
            <p:cNvPr id="8212" name="Picture 5">
              <a:extLst>
                <a:ext uri="{FF2B5EF4-FFF2-40B4-BE49-F238E27FC236}">
                  <a16:creationId xmlns:a16="http://schemas.microsoft.com/office/drawing/2014/main" id="{FB6F7A0E-D12E-4AD3-BCD6-BD75926FC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113"/>
              <a:ext cx="14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3" name="Text Box 8">
              <a:extLst>
                <a:ext uri="{FF2B5EF4-FFF2-40B4-BE49-F238E27FC236}">
                  <a16:creationId xmlns:a16="http://schemas.microsoft.com/office/drawing/2014/main" id="{4A548A26-13C4-4BDA-8106-E1E5A94AD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413"/>
              <a:ext cx="9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Blechaufreißer</a:t>
              </a:r>
            </a:p>
          </p:txBody>
        </p:sp>
      </p:grpSp>
      <p:sp>
        <p:nvSpPr>
          <p:cNvPr id="8195" name="Text Box 15">
            <a:extLst>
              <a:ext uri="{FF2B5EF4-FFF2-40B4-BE49-F238E27FC236}">
                <a16:creationId xmlns:a16="http://schemas.microsoft.com/office/drawing/2014/main" id="{A2605227-48AF-4713-B7B4-C5FE2A38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555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für einfache Technische Hilfeleistung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zum Trennen</a:t>
            </a:r>
          </a:p>
        </p:txBody>
      </p:sp>
      <p:grpSp>
        <p:nvGrpSpPr>
          <p:cNvPr id="187422" name="Group 30">
            <a:extLst>
              <a:ext uri="{FF2B5EF4-FFF2-40B4-BE49-F238E27FC236}">
                <a16:creationId xmlns:a16="http://schemas.microsoft.com/office/drawing/2014/main" id="{8B507B68-E981-4730-8B45-845299C195F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600200"/>
            <a:ext cx="3048000" cy="2779713"/>
            <a:chOff x="3600" y="1008"/>
            <a:chExt cx="1920" cy="1751"/>
          </a:xfrm>
        </p:grpSpPr>
        <p:sp>
          <p:nvSpPr>
            <p:cNvPr id="8209" name="Text Box 14">
              <a:extLst>
                <a:ext uri="{FF2B5EF4-FFF2-40B4-BE49-F238E27FC236}">
                  <a16:creationId xmlns:a16="http://schemas.microsoft.com/office/drawing/2014/main" id="{6F1C1070-9B5E-4102-8C45-5F4B50DD0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39"/>
              <a:ext cx="89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Feuerwehraxt</a:t>
              </a:r>
            </a:p>
            <a:p>
              <a:r>
                <a:rPr lang="de-DE" altLang="de-DE" sz="1600"/>
                <a:t>Waldaxt</a:t>
              </a:r>
            </a:p>
            <a:p>
              <a:r>
                <a:rPr lang="de-DE" altLang="de-DE" sz="1600"/>
                <a:t>Beil</a:t>
              </a:r>
            </a:p>
          </p:txBody>
        </p:sp>
        <p:pic>
          <p:nvPicPr>
            <p:cNvPr id="8210" name="Picture 21" descr="x_axtbeil">
              <a:extLst>
                <a:ext uri="{FF2B5EF4-FFF2-40B4-BE49-F238E27FC236}">
                  <a16:creationId xmlns:a16="http://schemas.microsoft.com/office/drawing/2014/main" id="{B975A18F-83FE-47CF-B25B-C3176F30C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008"/>
              <a:ext cx="1920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421" name="Group 29">
            <a:extLst>
              <a:ext uri="{FF2B5EF4-FFF2-40B4-BE49-F238E27FC236}">
                <a16:creationId xmlns:a16="http://schemas.microsoft.com/office/drawing/2014/main" id="{E7C9C041-016B-4FDD-BCDE-7149A821F0A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057400"/>
            <a:ext cx="2628900" cy="1985963"/>
            <a:chOff x="1728" y="1296"/>
            <a:chExt cx="1656" cy="1251"/>
          </a:xfrm>
        </p:grpSpPr>
        <p:sp>
          <p:nvSpPr>
            <p:cNvPr id="8207" name="Text Box 12">
              <a:extLst>
                <a:ext uri="{FF2B5EF4-FFF2-40B4-BE49-F238E27FC236}">
                  <a16:creationId xmlns:a16="http://schemas.microsoft.com/office/drawing/2014/main" id="{241DFA72-491F-4043-869E-33E3BC705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35"/>
              <a:ext cx="10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Bolzenschneider</a:t>
              </a:r>
            </a:p>
          </p:txBody>
        </p:sp>
        <p:pic>
          <p:nvPicPr>
            <p:cNvPr id="8208" name="Picture 22" descr="x_bolzenschneider">
              <a:extLst>
                <a:ext uri="{FF2B5EF4-FFF2-40B4-BE49-F238E27FC236}">
                  <a16:creationId xmlns:a16="http://schemas.microsoft.com/office/drawing/2014/main" id="{153C0C9C-FB33-4CD4-BD95-0ED82C399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96"/>
              <a:ext cx="1656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419" name="Group 27">
            <a:extLst>
              <a:ext uri="{FF2B5EF4-FFF2-40B4-BE49-F238E27FC236}">
                <a16:creationId xmlns:a16="http://schemas.microsoft.com/office/drawing/2014/main" id="{1E1060BB-19DE-4E37-A8FC-94E66D39AF2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1752600" cy="3079750"/>
            <a:chOff x="240" y="1056"/>
            <a:chExt cx="1104" cy="1940"/>
          </a:xfrm>
        </p:grpSpPr>
        <p:sp>
          <p:nvSpPr>
            <p:cNvPr id="8203" name="Text Box 2">
              <a:extLst>
                <a:ext uri="{FF2B5EF4-FFF2-40B4-BE49-F238E27FC236}">
                  <a16:creationId xmlns:a16="http://schemas.microsoft.com/office/drawing/2014/main" id="{ED360AD7-A946-4C72-9E57-095A6D29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888"/>
              <a:ext cx="8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Kappmesser</a:t>
              </a:r>
            </a:p>
          </p:txBody>
        </p:sp>
        <p:sp>
          <p:nvSpPr>
            <p:cNvPr id="8204" name="Text Box 3">
              <a:extLst>
                <a:ext uri="{FF2B5EF4-FFF2-40B4-BE49-F238E27FC236}">
                  <a16:creationId xmlns:a16="http://schemas.microsoft.com/office/drawing/2014/main" id="{4C5D6157-10E4-4F10-9BBE-FF8BF34E0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78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Gurtmesser</a:t>
              </a:r>
            </a:p>
          </p:txBody>
        </p:sp>
        <p:pic>
          <p:nvPicPr>
            <p:cNvPr id="8205" name="Picture 23" descr="x_gurtmesser">
              <a:extLst>
                <a:ext uri="{FF2B5EF4-FFF2-40B4-BE49-F238E27FC236}">
                  <a16:creationId xmlns:a16="http://schemas.microsoft.com/office/drawing/2014/main" id="{C68063DD-70F9-416E-8B6C-FCEDB7B0A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108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4" descr="x_kappmesser">
              <a:extLst>
                <a:ext uri="{FF2B5EF4-FFF2-40B4-BE49-F238E27FC236}">
                  <a16:creationId xmlns:a16="http://schemas.microsoft.com/office/drawing/2014/main" id="{B6F33134-2035-4FB3-B488-46E2201A6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6"/>
              <a:ext cx="864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423" name="Group 31">
            <a:extLst>
              <a:ext uri="{FF2B5EF4-FFF2-40B4-BE49-F238E27FC236}">
                <a16:creationId xmlns:a16="http://schemas.microsoft.com/office/drawing/2014/main" id="{FC806CAB-A1F9-4181-8F5E-85D6B16562A1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445000"/>
            <a:ext cx="2514600" cy="1595438"/>
            <a:chOff x="3792" y="2800"/>
            <a:chExt cx="1584" cy="1005"/>
          </a:xfrm>
        </p:grpSpPr>
        <p:sp>
          <p:nvSpPr>
            <p:cNvPr id="8201" name="Text Box 13">
              <a:extLst>
                <a:ext uri="{FF2B5EF4-FFF2-40B4-BE49-F238E27FC236}">
                  <a16:creationId xmlns:a16="http://schemas.microsoft.com/office/drawing/2014/main" id="{C1DF0E7D-8DC9-429C-94DE-5AF4637C5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439"/>
              <a:ext cx="75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Bügelsäge,</a:t>
              </a:r>
            </a:p>
            <a:p>
              <a:r>
                <a:rPr lang="de-DE" altLang="de-DE" sz="1600"/>
                <a:t>Stichsäge</a:t>
              </a:r>
            </a:p>
          </p:txBody>
        </p:sp>
        <p:pic>
          <p:nvPicPr>
            <p:cNvPr id="8202" name="Picture 25" descr="x_saegen">
              <a:extLst>
                <a:ext uri="{FF2B5EF4-FFF2-40B4-BE49-F238E27FC236}">
                  <a16:creationId xmlns:a16="http://schemas.microsoft.com/office/drawing/2014/main" id="{4F9CEBA0-8FC4-4817-AA42-6136F951A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00"/>
              <a:ext cx="1584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0" name="Rectangle 32">
            <a:extLst>
              <a:ext uri="{FF2B5EF4-FFF2-40B4-BE49-F238E27FC236}">
                <a16:creationId xmlns:a16="http://schemas.microsoft.com/office/drawing/2014/main" id="{49AC4FE1-7B32-4EFF-9FF3-3FEF50886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5800" y="6248400"/>
            <a:ext cx="1600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Einfache Geräte zum Trennen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8">
            <a:extLst>
              <a:ext uri="{FF2B5EF4-FFF2-40B4-BE49-F238E27FC236}">
                <a16:creationId xmlns:a16="http://schemas.microsoft.com/office/drawing/2014/main" id="{6160F26B-DEEF-4624-8CDB-486D26CB8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555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für einfache Technische Hilfeleistung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Handwerkzeug</a:t>
            </a:r>
          </a:p>
        </p:txBody>
      </p:sp>
      <p:grpSp>
        <p:nvGrpSpPr>
          <p:cNvPr id="190485" name="Group 1045">
            <a:extLst>
              <a:ext uri="{FF2B5EF4-FFF2-40B4-BE49-F238E27FC236}">
                <a16:creationId xmlns:a16="http://schemas.microsoft.com/office/drawing/2014/main" id="{AAA32A2F-36B0-4B49-B5A5-9274D833E7B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76400"/>
            <a:ext cx="1377950" cy="4298950"/>
            <a:chOff x="720" y="1056"/>
            <a:chExt cx="868" cy="2708"/>
          </a:xfrm>
        </p:grpSpPr>
        <p:sp>
          <p:nvSpPr>
            <p:cNvPr id="9225" name="Text Box 1029">
              <a:extLst>
                <a:ext uri="{FF2B5EF4-FFF2-40B4-BE49-F238E27FC236}">
                  <a16:creationId xmlns:a16="http://schemas.microsoft.com/office/drawing/2014/main" id="{F4190A86-5F9F-4B7C-840A-B68AA5B1B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552"/>
              <a:ext cx="8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Einreißhaken</a:t>
              </a:r>
            </a:p>
          </p:txBody>
        </p:sp>
        <p:pic>
          <p:nvPicPr>
            <p:cNvPr id="9226" name="Picture 1040" descr="x_einreißhaken">
              <a:extLst>
                <a:ext uri="{FF2B5EF4-FFF2-40B4-BE49-F238E27FC236}">
                  <a16:creationId xmlns:a16="http://schemas.microsoft.com/office/drawing/2014/main" id="{7C8E943D-726D-4246-83AE-6DAFBC68A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56"/>
              <a:ext cx="864" cy="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0486" name="Group 1046">
            <a:extLst>
              <a:ext uri="{FF2B5EF4-FFF2-40B4-BE49-F238E27FC236}">
                <a16:creationId xmlns:a16="http://schemas.microsoft.com/office/drawing/2014/main" id="{6CBE7371-FAA5-4679-8E2B-5CE72B7604F0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209800"/>
            <a:ext cx="4953000" cy="3232150"/>
            <a:chOff x="2160" y="1392"/>
            <a:chExt cx="3120" cy="2036"/>
          </a:xfrm>
        </p:grpSpPr>
        <p:sp>
          <p:nvSpPr>
            <p:cNvPr id="9222" name="Text Box 1033">
              <a:extLst>
                <a:ext uri="{FF2B5EF4-FFF2-40B4-BE49-F238E27FC236}">
                  <a16:creationId xmlns:a16="http://schemas.microsoft.com/office/drawing/2014/main" id="{DEE21364-D0BE-4F7A-9F5F-666935D63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216"/>
              <a:ext cx="10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Werkzeugkasten</a:t>
              </a:r>
            </a:p>
          </p:txBody>
        </p:sp>
        <p:pic>
          <p:nvPicPr>
            <p:cNvPr id="9223" name="Picture 1037" descr="Serie 02 088 Kopie">
              <a:extLst>
                <a:ext uri="{FF2B5EF4-FFF2-40B4-BE49-F238E27FC236}">
                  <a16:creationId xmlns:a16="http://schemas.microsoft.com/office/drawing/2014/main" id="{4435B3B7-1ABF-457D-BCA7-5410B7814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392"/>
              <a:ext cx="1296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044" descr="IMG_0042">
              <a:extLst>
                <a:ext uri="{FF2B5EF4-FFF2-40B4-BE49-F238E27FC236}">
                  <a16:creationId xmlns:a16="http://schemas.microsoft.com/office/drawing/2014/main" id="{34027B23-07FC-4A9F-9E9B-EBAD33497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16"/>
              <a:ext cx="1584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Rectangle 1047">
            <a:extLst>
              <a:ext uri="{FF2B5EF4-FFF2-40B4-BE49-F238E27FC236}">
                <a16:creationId xmlns:a16="http://schemas.microsoft.com/office/drawing/2014/main" id="{2BBB048B-2373-47A8-955B-B5B52043D0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838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Handwerkzeug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>
            <a:extLst>
              <a:ext uri="{FF2B5EF4-FFF2-40B4-BE49-F238E27FC236}">
                <a16:creationId xmlns:a16="http://schemas.microsoft.com/office/drawing/2014/main" id="{A435DB5D-65A5-4271-8C43-BF4AB1F4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592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Beleuchtung - mobile elektrische Betriebsmittel</a:t>
            </a:r>
          </a:p>
        </p:txBody>
      </p:sp>
      <p:grpSp>
        <p:nvGrpSpPr>
          <p:cNvPr id="189468" name="Group 28">
            <a:extLst>
              <a:ext uri="{FF2B5EF4-FFF2-40B4-BE49-F238E27FC236}">
                <a16:creationId xmlns:a16="http://schemas.microsoft.com/office/drawing/2014/main" id="{83A37520-BBB3-42CA-ABF2-B22846B0743F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95600"/>
            <a:ext cx="1428750" cy="2484438"/>
            <a:chOff x="1536" y="1824"/>
            <a:chExt cx="900" cy="1565"/>
          </a:xfrm>
        </p:grpSpPr>
        <p:pic>
          <p:nvPicPr>
            <p:cNvPr id="10255" name="Picture 18" descr="x_lampe">
              <a:extLst>
                <a:ext uri="{FF2B5EF4-FFF2-40B4-BE49-F238E27FC236}">
                  <a16:creationId xmlns:a16="http://schemas.microsoft.com/office/drawing/2014/main" id="{93112DD0-65F3-4285-9E9B-938E39A28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824"/>
              <a:ext cx="76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9" descr="x_leuchten">
              <a:extLst>
                <a:ext uri="{FF2B5EF4-FFF2-40B4-BE49-F238E27FC236}">
                  <a16:creationId xmlns:a16="http://schemas.microsoft.com/office/drawing/2014/main" id="{932A5E2D-94D0-485E-8D03-67A8A1397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592"/>
              <a:ext cx="90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467" name="Group 27">
            <a:extLst>
              <a:ext uri="{FF2B5EF4-FFF2-40B4-BE49-F238E27FC236}">
                <a16:creationId xmlns:a16="http://schemas.microsoft.com/office/drawing/2014/main" id="{8A5FDF8F-0B4D-421F-A842-CAB6DF8235F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752600"/>
            <a:ext cx="2362200" cy="4191000"/>
            <a:chOff x="2352" y="1104"/>
            <a:chExt cx="1488" cy="2640"/>
          </a:xfrm>
        </p:grpSpPr>
        <p:pic>
          <p:nvPicPr>
            <p:cNvPr id="10253" name="Picture 20" descr="x_stativ">
              <a:extLst>
                <a:ext uri="{FF2B5EF4-FFF2-40B4-BE49-F238E27FC236}">
                  <a16:creationId xmlns:a16="http://schemas.microsoft.com/office/drawing/2014/main" id="{EFBD8186-BC6B-4F1F-A205-ECB6A427C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16"/>
              <a:ext cx="134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1" descr="x_lampen">
              <a:extLst>
                <a:ext uri="{FF2B5EF4-FFF2-40B4-BE49-F238E27FC236}">
                  <a16:creationId xmlns:a16="http://schemas.microsoft.com/office/drawing/2014/main" id="{079F949D-0873-457C-89AE-CDC3A742C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104"/>
              <a:ext cx="1488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466" name="Group 26">
            <a:extLst>
              <a:ext uri="{FF2B5EF4-FFF2-40B4-BE49-F238E27FC236}">
                <a16:creationId xmlns:a16="http://schemas.microsoft.com/office/drawing/2014/main" id="{18FFA456-0187-4D58-98B5-EF43F8D97859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600200"/>
            <a:ext cx="2362200" cy="4222750"/>
            <a:chOff x="3984" y="1008"/>
            <a:chExt cx="1488" cy="2660"/>
          </a:xfrm>
        </p:grpSpPr>
        <p:pic>
          <p:nvPicPr>
            <p:cNvPr id="10250" name="Picture 22" descr="x_kabel1">
              <a:extLst>
                <a:ext uri="{FF2B5EF4-FFF2-40B4-BE49-F238E27FC236}">
                  <a16:creationId xmlns:a16="http://schemas.microsoft.com/office/drawing/2014/main" id="{165441A8-FF7B-49A8-BDAE-2B9EB4A60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8"/>
              <a:ext cx="120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23" descr="x_kabel3">
              <a:extLst>
                <a:ext uri="{FF2B5EF4-FFF2-40B4-BE49-F238E27FC236}">
                  <a16:creationId xmlns:a16="http://schemas.microsoft.com/office/drawing/2014/main" id="{81FE59CA-E12D-4838-93FD-F9CD8ACCC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36"/>
              <a:ext cx="1200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24" descr="x_kabel2">
              <a:extLst>
                <a:ext uri="{FF2B5EF4-FFF2-40B4-BE49-F238E27FC236}">
                  <a16:creationId xmlns:a16="http://schemas.microsoft.com/office/drawing/2014/main" id="{989B7989-1D30-4153-8654-7D7A064D1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784"/>
              <a:ext cx="1488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29">
            <a:extLst>
              <a:ext uri="{FF2B5EF4-FFF2-40B4-BE49-F238E27FC236}">
                <a16:creationId xmlns:a16="http://schemas.microsoft.com/office/drawing/2014/main" id="{1E8F337B-836E-41E7-A01F-F72064A9B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43400" y="6248400"/>
            <a:ext cx="2133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900">
                <a:solidFill>
                  <a:schemeClr val="bg1"/>
                </a:solidFill>
              </a:rPr>
              <a:t>Beleuchtung-mobile elektr. Betriebsmittel</a:t>
            </a:r>
          </a:p>
        </p:txBody>
      </p:sp>
      <p:grpSp>
        <p:nvGrpSpPr>
          <p:cNvPr id="189465" name="Group 25">
            <a:extLst>
              <a:ext uri="{FF2B5EF4-FFF2-40B4-BE49-F238E27FC236}">
                <a16:creationId xmlns:a16="http://schemas.microsoft.com/office/drawing/2014/main" id="{1B850F6A-C5A1-4358-8F43-E7E98048362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00225"/>
            <a:ext cx="2209800" cy="3635375"/>
            <a:chOff x="240" y="1134"/>
            <a:chExt cx="1392" cy="2290"/>
          </a:xfrm>
        </p:grpSpPr>
        <p:pic>
          <p:nvPicPr>
            <p:cNvPr id="10248" name="Picture 5">
              <a:extLst>
                <a:ext uri="{FF2B5EF4-FFF2-40B4-BE49-F238E27FC236}">
                  <a16:creationId xmlns:a16="http://schemas.microsoft.com/office/drawing/2014/main" id="{610F8B19-4427-4336-94E1-66F6C0CF5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34"/>
              <a:ext cx="129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16">
              <a:extLst>
                <a:ext uri="{FF2B5EF4-FFF2-40B4-BE49-F238E27FC236}">
                  <a16:creationId xmlns:a16="http://schemas.microsoft.com/office/drawing/2014/main" id="{D628506E-6997-4EF1-8B42-20E9DCD05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92"/>
              <a:ext cx="1248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9CA8CB0-6196-4902-BB0D-887B85F8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2130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Tauchpumpen</a:t>
            </a:r>
          </a:p>
        </p:txBody>
      </p:sp>
      <p:pic>
        <p:nvPicPr>
          <p:cNvPr id="204809" name="Picture 9" descr="264660">
            <a:extLst>
              <a:ext uri="{FF2B5EF4-FFF2-40B4-BE49-F238E27FC236}">
                <a16:creationId xmlns:a16="http://schemas.microsoft.com/office/drawing/2014/main" id="{9CD9D6C9-7E4C-4360-BCE7-F72D48632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2057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0" name="Picture 10" descr="264700">
            <a:extLst>
              <a:ext uri="{FF2B5EF4-FFF2-40B4-BE49-F238E27FC236}">
                <a16:creationId xmlns:a16="http://schemas.microsoft.com/office/drawing/2014/main" id="{B47DAE2A-8E5B-4884-899E-9733F09A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429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13">
            <a:extLst>
              <a:ext uri="{FF2B5EF4-FFF2-40B4-BE49-F238E27FC236}">
                <a16:creationId xmlns:a16="http://schemas.microsoft.com/office/drawing/2014/main" id="{02B097A7-829F-4226-B2A9-81E5CBCFB2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81600" y="6248400"/>
            <a:ext cx="914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Tauchpumpen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82D9C4F0-BEF9-402D-AEFE-4C52292A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66800"/>
            <a:ext cx="2130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Anschlagmittel</a:t>
            </a:r>
          </a:p>
        </p:txBody>
      </p:sp>
      <p:grpSp>
        <p:nvGrpSpPr>
          <p:cNvPr id="185363" name="Group 19">
            <a:extLst>
              <a:ext uri="{FF2B5EF4-FFF2-40B4-BE49-F238E27FC236}">
                <a16:creationId xmlns:a16="http://schemas.microsoft.com/office/drawing/2014/main" id="{63B9C018-D848-4227-A8ED-3A9D8649104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752600"/>
            <a:ext cx="7010400" cy="4300538"/>
            <a:chOff x="864" y="1104"/>
            <a:chExt cx="4416" cy="2709"/>
          </a:xfrm>
        </p:grpSpPr>
        <p:pic>
          <p:nvPicPr>
            <p:cNvPr id="12293" name="Picture 11" descr="Serie 02 104 Kopie">
              <a:extLst>
                <a:ext uri="{FF2B5EF4-FFF2-40B4-BE49-F238E27FC236}">
                  <a16:creationId xmlns:a16="http://schemas.microsoft.com/office/drawing/2014/main" id="{A9A6E3BF-4931-4430-A5B0-1270832AB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1104"/>
              <a:ext cx="3625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 Box 7">
              <a:extLst>
                <a:ext uri="{FF2B5EF4-FFF2-40B4-BE49-F238E27FC236}">
                  <a16:creationId xmlns:a16="http://schemas.microsoft.com/office/drawing/2014/main" id="{8EBB2A17-A551-48AD-AF8C-BB2BF2013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1998"/>
              <a:ext cx="9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Rundschlingen </a:t>
              </a:r>
            </a:p>
          </p:txBody>
        </p:sp>
        <p:sp>
          <p:nvSpPr>
            <p:cNvPr id="12295" name="Text Box 8">
              <a:extLst>
                <a:ext uri="{FF2B5EF4-FFF2-40B4-BE49-F238E27FC236}">
                  <a16:creationId xmlns:a16="http://schemas.microsoft.com/office/drawing/2014/main" id="{EDB8E5B7-0DFA-4C1B-A835-647AF074F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" y="1998"/>
              <a:ext cx="9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Anschlagseile</a:t>
              </a:r>
            </a:p>
          </p:txBody>
        </p:sp>
        <p:sp>
          <p:nvSpPr>
            <p:cNvPr id="12296" name="Text Box 9">
              <a:extLst>
                <a:ext uri="{FF2B5EF4-FFF2-40B4-BE49-F238E27FC236}">
                  <a16:creationId xmlns:a16="http://schemas.microsoft.com/office/drawing/2014/main" id="{7FC25872-3692-40FA-B957-9024FC9F9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" y="2938"/>
              <a:ext cx="6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Schäkel</a:t>
              </a:r>
            </a:p>
          </p:txBody>
        </p:sp>
        <p:sp>
          <p:nvSpPr>
            <p:cNvPr id="12297" name="Text Box 6">
              <a:extLst>
                <a:ext uri="{FF2B5EF4-FFF2-40B4-BE49-F238E27FC236}">
                  <a16:creationId xmlns:a16="http://schemas.microsoft.com/office/drawing/2014/main" id="{3BB914F6-2EE6-4BA3-8DEB-014CC575D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2893"/>
              <a:ext cx="5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Ketten </a:t>
              </a:r>
            </a:p>
          </p:txBody>
        </p:sp>
        <p:sp>
          <p:nvSpPr>
            <p:cNvPr id="12298" name="Text Box 15">
              <a:extLst>
                <a:ext uri="{FF2B5EF4-FFF2-40B4-BE49-F238E27FC236}">
                  <a16:creationId xmlns:a16="http://schemas.microsoft.com/office/drawing/2014/main" id="{85A53886-A252-4F4F-BDD5-13A01BCE8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982"/>
              <a:ext cx="8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/>
                <a:t>Hebebänder</a:t>
              </a:r>
            </a:p>
          </p:txBody>
        </p:sp>
        <p:sp>
          <p:nvSpPr>
            <p:cNvPr id="12299" name="Text Box 18">
              <a:extLst>
                <a:ext uri="{FF2B5EF4-FFF2-40B4-BE49-F238E27FC236}">
                  <a16:creationId xmlns:a16="http://schemas.microsoft.com/office/drawing/2014/main" id="{4EB034E6-276B-4948-855A-E4E0E949E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600"/>
              <a:ext cx="303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>
                  <a:solidFill>
                    <a:srgbClr val="CC3300"/>
                  </a:solidFill>
                </a:rPr>
                <a:t>Hinweis:</a:t>
              </a:r>
              <a:r>
                <a:rPr lang="de-DE" altLang="de-DE" sz="1600">
                  <a:solidFill>
                    <a:srgbClr val="CC3300"/>
                  </a:solidFill>
                </a:rPr>
                <a:t> Bedienung nach zusätzlicher Ausbildung!</a:t>
              </a:r>
            </a:p>
          </p:txBody>
        </p:sp>
      </p:grpSp>
      <p:sp>
        <p:nvSpPr>
          <p:cNvPr id="12292" name="Rectangle 20">
            <a:extLst>
              <a:ext uri="{FF2B5EF4-FFF2-40B4-BE49-F238E27FC236}">
                <a16:creationId xmlns:a16="http://schemas.microsoft.com/office/drawing/2014/main" id="{B93500F4-19EF-4AD6-9BF9-B241379EAB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324600"/>
            <a:ext cx="990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Anschlagmittel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E0C750C-F7F0-4B49-BB34-F3FC57F23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416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Sonstige Geräte</a:t>
            </a:r>
          </a:p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Geräte zum Bewegen von Lasten</a:t>
            </a:r>
          </a:p>
        </p:txBody>
      </p:sp>
      <p:grpSp>
        <p:nvGrpSpPr>
          <p:cNvPr id="183317" name="Group 21">
            <a:extLst>
              <a:ext uri="{FF2B5EF4-FFF2-40B4-BE49-F238E27FC236}">
                <a16:creationId xmlns:a16="http://schemas.microsoft.com/office/drawing/2014/main" id="{65C05927-7193-4D2C-9E1B-CFDBEF980FC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048000"/>
            <a:ext cx="2514600" cy="2346325"/>
            <a:chOff x="4032" y="1920"/>
            <a:chExt cx="1584" cy="1478"/>
          </a:xfrm>
        </p:grpSpPr>
        <p:sp>
          <p:nvSpPr>
            <p:cNvPr id="13326" name="Text Box 6">
              <a:extLst>
                <a:ext uri="{FF2B5EF4-FFF2-40B4-BE49-F238E27FC236}">
                  <a16:creationId xmlns:a16="http://schemas.microsoft.com/office/drawing/2014/main" id="{A4EFCCEB-1D43-4F00-9722-84ACE9280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072"/>
              <a:ext cx="86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Mehrzweckzug</a:t>
              </a:r>
            </a:p>
            <a:p>
              <a:r>
                <a:rPr lang="de-DE" altLang="de-DE" sz="1400"/>
                <a:t>mit Zugseilen</a:t>
              </a:r>
            </a:p>
          </p:txBody>
        </p:sp>
        <p:pic>
          <p:nvPicPr>
            <p:cNvPr id="13327" name="Picture 12" descr="261801">
              <a:extLst>
                <a:ext uri="{FF2B5EF4-FFF2-40B4-BE49-F238E27FC236}">
                  <a16:creationId xmlns:a16="http://schemas.microsoft.com/office/drawing/2014/main" id="{4C1C233C-D4E3-4CAA-B80D-30E20AAAB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20"/>
              <a:ext cx="1584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5">
            <a:extLst>
              <a:ext uri="{FF2B5EF4-FFF2-40B4-BE49-F238E27FC236}">
                <a16:creationId xmlns:a16="http://schemas.microsoft.com/office/drawing/2014/main" id="{60ABECB6-6C7C-482C-9D07-FA583143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1811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/>
              <a:t>Hydraulische Winde,</a:t>
            </a:r>
          </a:p>
          <a:p>
            <a:r>
              <a:rPr lang="de-DE" altLang="de-DE" sz="1400"/>
              <a:t>Büffelheber</a:t>
            </a:r>
          </a:p>
        </p:txBody>
      </p:sp>
      <p:pic>
        <p:nvPicPr>
          <p:cNvPr id="13317" name="Picture 14" descr="x_heber">
            <a:extLst>
              <a:ext uri="{FF2B5EF4-FFF2-40B4-BE49-F238E27FC236}">
                <a16:creationId xmlns:a16="http://schemas.microsoft.com/office/drawing/2014/main" id="{3A479340-264F-408B-898A-66D7204A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8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315" name="Group 19">
            <a:extLst>
              <a:ext uri="{FF2B5EF4-FFF2-40B4-BE49-F238E27FC236}">
                <a16:creationId xmlns:a16="http://schemas.microsoft.com/office/drawing/2014/main" id="{6A555C19-8C50-4C92-BE81-C1B1912C42C7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352800"/>
            <a:ext cx="1198563" cy="1828800"/>
            <a:chOff x="1680" y="2112"/>
            <a:chExt cx="755" cy="1152"/>
          </a:xfrm>
        </p:grpSpPr>
        <p:sp>
          <p:nvSpPr>
            <p:cNvPr id="13324" name="Text Box 11">
              <a:extLst>
                <a:ext uri="{FF2B5EF4-FFF2-40B4-BE49-F238E27FC236}">
                  <a16:creationId xmlns:a16="http://schemas.microsoft.com/office/drawing/2014/main" id="{F1F120E3-8368-4E68-A7DA-4CA2CF1DC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72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Wagenheber</a:t>
              </a:r>
            </a:p>
          </p:txBody>
        </p:sp>
        <p:pic>
          <p:nvPicPr>
            <p:cNvPr id="13325" name="Picture 15" descr="x_wagenheber">
              <a:extLst>
                <a:ext uri="{FF2B5EF4-FFF2-40B4-BE49-F238E27FC236}">
                  <a16:creationId xmlns:a16="http://schemas.microsoft.com/office/drawing/2014/main" id="{33A4B721-C1EE-43F9-B5A4-AF71E14F5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112"/>
              <a:ext cx="54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316" name="Group 20">
            <a:extLst>
              <a:ext uri="{FF2B5EF4-FFF2-40B4-BE49-F238E27FC236}">
                <a16:creationId xmlns:a16="http://schemas.microsoft.com/office/drawing/2014/main" id="{013351FD-1A48-49E8-9B1C-E5D660EBDAA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743200"/>
            <a:ext cx="2190750" cy="2651125"/>
            <a:chOff x="2496" y="1728"/>
            <a:chExt cx="1380" cy="1670"/>
          </a:xfrm>
        </p:grpSpPr>
        <p:sp>
          <p:nvSpPr>
            <p:cNvPr id="13322" name="Text Box 9">
              <a:extLst>
                <a:ext uri="{FF2B5EF4-FFF2-40B4-BE49-F238E27FC236}">
                  <a16:creationId xmlns:a16="http://schemas.microsoft.com/office/drawing/2014/main" id="{A15E9DE6-94CE-489B-A56A-7B7AFD559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072"/>
              <a:ext cx="99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/>
                <a:t>Hydraulischer</a:t>
              </a:r>
            </a:p>
            <a:p>
              <a:r>
                <a:rPr lang="de-DE" altLang="de-DE" sz="1400"/>
                <a:t>Hebesatz H1 / H2</a:t>
              </a:r>
            </a:p>
          </p:txBody>
        </p:sp>
        <p:pic>
          <p:nvPicPr>
            <p:cNvPr id="13323" name="Picture 16" descr="x_hebesatz2">
              <a:extLst>
                <a:ext uri="{FF2B5EF4-FFF2-40B4-BE49-F238E27FC236}">
                  <a16:creationId xmlns:a16="http://schemas.microsoft.com/office/drawing/2014/main" id="{DF5C7021-102F-405B-87A3-E8F63D711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728"/>
              <a:ext cx="1380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3313" name="Text Box 17">
            <a:extLst>
              <a:ext uri="{FF2B5EF4-FFF2-40B4-BE49-F238E27FC236}">
                <a16:creationId xmlns:a16="http://schemas.microsoft.com/office/drawing/2014/main" id="{4A69E5CD-6F99-4F89-8354-69173AED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62600"/>
            <a:ext cx="4821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CC3300"/>
                </a:solidFill>
              </a:rPr>
              <a:t>Hinweis:</a:t>
            </a:r>
            <a:r>
              <a:rPr lang="de-DE" altLang="de-DE" sz="1600">
                <a:solidFill>
                  <a:srgbClr val="CC3300"/>
                </a:solidFill>
              </a:rPr>
              <a:t> Bedienung nach zusätzlicher Ausbildung!</a:t>
            </a:r>
          </a:p>
        </p:txBody>
      </p:sp>
      <p:sp>
        <p:nvSpPr>
          <p:cNvPr id="13321" name="Rectangle 22">
            <a:extLst>
              <a:ext uri="{FF2B5EF4-FFF2-40B4-BE49-F238E27FC236}">
                <a16:creationId xmlns:a16="http://schemas.microsoft.com/office/drawing/2014/main" id="{24CF579B-C097-40AF-A038-4BB2EDDD2A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76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Geräte zum Bewegen von Lasten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3" grpId="0" autoUpdateAnimBg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3E611904-D416-453F-9916-B3FA61A9A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5D235-2225-49CB-BC2F-4CAFC80FE13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4629FA3-CB0C-4679-BA21-4D60225A66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254</Words>
  <Application>Microsoft Office PowerPoint</Application>
  <PresentationFormat>Bildschirmpräsentation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_KAB-Folien-Layout-längsformat</vt:lpstr>
      <vt:lpstr>Benutzerdefiniertes Design</vt:lpstr>
      <vt:lpstr>Deckblatt Techn. Hilfe / Gerätekunde</vt:lpstr>
      <vt:lpstr>Einfache Geräte mit Hebelwirkung</vt:lpstr>
      <vt:lpstr>Der Hebel</vt:lpstr>
      <vt:lpstr>Einfache Geräte zum Trennen</vt:lpstr>
      <vt:lpstr>Handwerkzeug</vt:lpstr>
      <vt:lpstr>Beleuchtung-mobile elektr. Betriebsmittel</vt:lpstr>
      <vt:lpstr>Tauchpumpen</vt:lpstr>
      <vt:lpstr>Anschlagmittel</vt:lpstr>
      <vt:lpstr>Geräte zum Bewegen von Lasten</vt:lpstr>
      <vt:lpstr>Geräte zum Bewegen von Lasten/Luftheber</vt:lpstr>
      <vt:lpstr>Geräte zum Trennen</vt:lpstr>
      <vt:lpstr>Hydraulische Rettungsgeräte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210</cp:revision>
  <cp:lastPrinted>2004-08-24T05:46:46Z</cp:lastPrinted>
  <dcterms:created xsi:type="dcterms:W3CDTF">2001-08-31T10:43:20Z</dcterms:created>
  <dcterms:modified xsi:type="dcterms:W3CDTF">2024-07-18T11:23:36Z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27900.0000000000</vt:lpwstr>
  </property>
</Properties>
</file>