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21"/>
  </p:notesMasterIdLst>
  <p:handoutMasterIdLst>
    <p:handoutMasterId r:id="rId22"/>
  </p:handoutMasterIdLst>
  <p:sldIdLst>
    <p:sldId id="297" r:id="rId5"/>
    <p:sldId id="298" r:id="rId6"/>
    <p:sldId id="299" r:id="rId7"/>
    <p:sldId id="300" r:id="rId8"/>
    <p:sldId id="301" r:id="rId9"/>
    <p:sldId id="302" r:id="rId10"/>
    <p:sldId id="307" r:id="rId11"/>
    <p:sldId id="303" r:id="rId12"/>
    <p:sldId id="306" r:id="rId13"/>
    <p:sldId id="304" r:id="rId14"/>
    <p:sldId id="305" r:id="rId15"/>
    <p:sldId id="308" r:id="rId16"/>
    <p:sldId id="309" r:id="rId17"/>
    <p:sldId id="310" r:id="rId18"/>
    <p:sldId id="311" r:id="rId19"/>
    <p:sldId id="312" r:id="rId20"/>
  </p:sldIdLst>
  <p:sldSz cx="9144000" cy="6858000" type="screen4x3"/>
  <p:notesSz cx="6888163" cy="10020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FF"/>
    <a:srgbClr val="FF99FF"/>
    <a:srgbClr val="D60093"/>
    <a:srgbClr val="FFFF99"/>
    <a:srgbClr val="800080"/>
    <a:srgbClr val="00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1194" y="120"/>
      </p:cViewPr>
      <p:guideLst>
        <p:guide orient="horz" pos="288"/>
        <p:guide pos="24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37" d="100"/>
          <a:sy n="37" d="100"/>
        </p:scale>
        <p:origin x="-1560" y="-90"/>
      </p:cViewPr>
      <p:guideLst>
        <p:guide orient="horz" pos="3155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F0972551-7F15-43D8-9BCC-D874D04A72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4AF61569-531B-4B8C-A0BB-C65D94EA050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78180" name="Rectangle 4">
            <a:extLst>
              <a:ext uri="{FF2B5EF4-FFF2-40B4-BE49-F238E27FC236}">
                <a16:creationId xmlns:a16="http://schemas.microsoft.com/office/drawing/2014/main" id="{DEB141DD-A436-4BA6-831D-1610589A4FF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78181" name="Rectangle 5">
            <a:extLst>
              <a:ext uri="{FF2B5EF4-FFF2-40B4-BE49-F238E27FC236}">
                <a16:creationId xmlns:a16="http://schemas.microsoft.com/office/drawing/2014/main" id="{3421A9EA-5E74-40ED-8EB3-CABCAE1B93B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90F364-408C-4CCA-83EE-6AC51ABFB49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>
            <a:extLst>
              <a:ext uri="{FF2B5EF4-FFF2-40B4-BE49-F238E27FC236}">
                <a16:creationId xmlns:a16="http://schemas.microsoft.com/office/drawing/2014/main" id="{E1EEE9F1-2055-49E3-B142-5107A7FF57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3" tIns="46226" rIns="92453" bIns="46226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7107" name="Rectangle 1027">
            <a:extLst>
              <a:ext uri="{FF2B5EF4-FFF2-40B4-BE49-F238E27FC236}">
                <a16:creationId xmlns:a16="http://schemas.microsoft.com/office/drawing/2014/main" id="{70255B17-89AC-42E5-839D-0A87350D1C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3" tIns="46226" rIns="92453" bIns="46226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F194D984-E3FC-479F-B5DF-305164C5835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9" name="Rectangle 1029">
            <a:extLst>
              <a:ext uri="{FF2B5EF4-FFF2-40B4-BE49-F238E27FC236}">
                <a16:creationId xmlns:a16="http://schemas.microsoft.com/office/drawing/2014/main" id="{EC6B173D-434D-42F5-ADFF-08382AD835F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3" tIns="46226" rIns="92453" bIns="462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47110" name="Rectangle 1030">
            <a:extLst>
              <a:ext uri="{FF2B5EF4-FFF2-40B4-BE49-F238E27FC236}">
                <a16:creationId xmlns:a16="http://schemas.microsoft.com/office/drawing/2014/main" id="{2D7F4534-E2C7-4A28-A62F-92294CA066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3" tIns="46226" rIns="92453" bIns="46226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7111" name="Rectangle 1031">
            <a:extLst>
              <a:ext uri="{FF2B5EF4-FFF2-40B4-BE49-F238E27FC236}">
                <a16:creationId xmlns:a16="http://schemas.microsoft.com/office/drawing/2014/main" id="{9204CAA7-F6AE-43B0-B433-4466B1E9ED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3" tIns="46226" rIns="92453" bIns="46226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anose="02020603050405020304" pitchFamily="18" charset="0"/>
              </a:defRPr>
            </a:lvl1pPr>
          </a:lstStyle>
          <a:p>
            <a:fld id="{882D8035-A726-44D5-8D75-CF8BE0B67140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1">
            <a:extLst>
              <a:ext uri="{FF2B5EF4-FFF2-40B4-BE49-F238E27FC236}">
                <a16:creationId xmlns:a16="http://schemas.microsoft.com/office/drawing/2014/main" id="{D9025A1C-75AF-4854-B564-276478D242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5A0342-78CC-442B-96D5-FCE32D0968DB}" type="slidenum">
              <a:rPr lang="de-DE" altLang="de-DE" sz="1200">
                <a:latin typeface="Times New Roman" panose="02020603050405020304" pitchFamily="18" charset="0"/>
              </a:rPr>
              <a:pPr/>
              <a:t>1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24A204B-1926-4719-BBA1-43E2980F8ED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EF8CF38-D713-474B-AF33-A5B2A794D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>
            <a:extLst>
              <a:ext uri="{FF2B5EF4-FFF2-40B4-BE49-F238E27FC236}">
                <a16:creationId xmlns:a16="http://schemas.microsoft.com/office/drawing/2014/main" id="{B4541ED8-0E0E-4BFB-94B8-F3149C3DD3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CCEB36-1770-4DB0-B1C8-84F587A15BB3}" type="slidenum">
              <a:rPr lang="de-DE" altLang="de-DE" sz="1200">
                <a:latin typeface="Times New Roman" panose="02020603050405020304" pitchFamily="18" charset="0"/>
              </a:rPr>
              <a:pPr/>
              <a:t>10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3555" name="Rectangle 3074">
            <a:extLst>
              <a:ext uri="{FF2B5EF4-FFF2-40B4-BE49-F238E27FC236}">
                <a16:creationId xmlns:a16="http://schemas.microsoft.com/office/drawing/2014/main" id="{6BA13F03-A71D-431C-AAC1-219743087C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3556" name="Rectangle 3075">
            <a:extLst>
              <a:ext uri="{FF2B5EF4-FFF2-40B4-BE49-F238E27FC236}">
                <a16:creationId xmlns:a16="http://schemas.microsoft.com/office/drawing/2014/main" id="{2E480951-7151-4123-B822-1794A4869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>
            <a:extLst>
              <a:ext uri="{FF2B5EF4-FFF2-40B4-BE49-F238E27FC236}">
                <a16:creationId xmlns:a16="http://schemas.microsoft.com/office/drawing/2014/main" id="{3791BB8A-AFCA-4863-AFCB-02FF94F8E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772A53-D072-41F6-A916-3DFF6E3A22D7}" type="slidenum">
              <a:rPr lang="de-DE" altLang="de-DE" sz="1200">
                <a:latin typeface="Times New Roman" panose="02020603050405020304" pitchFamily="18" charset="0"/>
              </a:rPr>
              <a:pPr/>
              <a:t>11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6233419-CBF4-46C7-A0C9-FBF3CA5DCF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E2A790C-AA1D-44DC-AC9A-3858D6049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>
            <a:extLst>
              <a:ext uri="{FF2B5EF4-FFF2-40B4-BE49-F238E27FC236}">
                <a16:creationId xmlns:a16="http://schemas.microsoft.com/office/drawing/2014/main" id="{3E7B00D6-13C6-4A70-A167-977E0D0657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CB3808-0AE3-4E97-8D6C-527271C42DD5}" type="slidenum">
              <a:rPr lang="de-DE" altLang="de-DE" sz="1200">
                <a:latin typeface="Times New Roman" panose="02020603050405020304" pitchFamily="18" charset="0"/>
              </a:rPr>
              <a:pPr/>
              <a:t>12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F7C9633-8482-42D6-9227-0D4A17032B1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97D4E63-3119-4BC1-9BB4-78EB69D163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>
            <a:extLst>
              <a:ext uri="{FF2B5EF4-FFF2-40B4-BE49-F238E27FC236}">
                <a16:creationId xmlns:a16="http://schemas.microsoft.com/office/drawing/2014/main" id="{066CBF38-0826-4BE8-83B8-BA21F4EF90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C7ADFA-59B5-4334-880E-81DD5D81E9D3}" type="slidenum">
              <a:rPr lang="de-DE" altLang="de-DE" sz="1200">
                <a:latin typeface="Times New Roman" panose="02020603050405020304" pitchFamily="18" charset="0"/>
              </a:rPr>
              <a:pPr/>
              <a:t>13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E63656D-4BDB-403F-B676-62368F56B4D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924810C2-1E7A-40AB-ACBC-D43CF7E8D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>
            <a:extLst>
              <a:ext uri="{FF2B5EF4-FFF2-40B4-BE49-F238E27FC236}">
                <a16:creationId xmlns:a16="http://schemas.microsoft.com/office/drawing/2014/main" id="{9477F7FB-3325-48BB-A01E-773148DA49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E6C7053-0A4D-4D3B-B5F6-B64214AFB512}" type="slidenum">
              <a:rPr lang="de-DE" altLang="de-DE" sz="1200">
                <a:latin typeface="Times New Roman" panose="02020603050405020304" pitchFamily="18" charset="0"/>
              </a:rPr>
              <a:pPr/>
              <a:t>14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0502F48-D13F-4BCE-8286-A1ADDB0520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43C62921-2601-4E9A-8B7F-9077EE4CD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>
            <a:extLst>
              <a:ext uri="{FF2B5EF4-FFF2-40B4-BE49-F238E27FC236}">
                <a16:creationId xmlns:a16="http://schemas.microsoft.com/office/drawing/2014/main" id="{F2B22D8F-E932-4573-A919-BDBAE2CC64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F49A80-B163-42B3-A903-85A0EFACF22F}" type="slidenum">
              <a:rPr lang="de-DE" altLang="de-DE" sz="1200">
                <a:latin typeface="Times New Roman" panose="02020603050405020304" pitchFamily="18" charset="0"/>
              </a:rPr>
              <a:pPr/>
              <a:t>15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A03FA1C-12A5-49B5-95D0-9444111C58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150040A-3CDE-4F4D-B163-53C3438DA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>
            <a:extLst>
              <a:ext uri="{FF2B5EF4-FFF2-40B4-BE49-F238E27FC236}">
                <a16:creationId xmlns:a16="http://schemas.microsoft.com/office/drawing/2014/main" id="{74F2A056-24A2-44ED-BC4C-841F9CB37D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C544255-D5B3-440C-A95E-150F76D5EBF1}" type="slidenum">
              <a:rPr lang="de-DE" altLang="de-DE" sz="1200">
                <a:latin typeface="Times New Roman" panose="02020603050405020304" pitchFamily="18" charset="0"/>
              </a:rPr>
              <a:pPr/>
              <a:t>16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E5CBF518-06E8-49CA-93EC-033FD83BD21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8F55CBD-54EC-4EA6-B042-5262BA60F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>
            <a:extLst>
              <a:ext uri="{FF2B5EF4-FFF2-40B4-BE49-F238E27FC236}">
                <a16:creationId xmlns:a16="http://schemas.microsoft.com/office/drawing/2014/main" id="{9110ACC5-9030-4132-9F59-62D9BA1C17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992EC8-0330-4517-8587-05B8175248BE}" type="slidenum">
              <a:rPr lang="de-DE" altLang="de-DE" sz="1200">
                <a:latin typeface="Times New Roman" panose="02020603050405020304" pitchFamily="18" charset="0"/>
              </a:rPr>
              <a:pPr/>
              <a:t>2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2F97288-6FFC-46A3-B0DB-C984F003B76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5D23418-4EC0-47FE-97B0-86233CA2F5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>
            <a:extLst>
              <a:ext uri="{FF2B5EF4-FFF2-40B4-BE49-F238E27FC236}">
                <a16:creationId xmlns:a16="http://schemas.microsoft.com/office/drawing/2014/main" id="{8EB73D27-EADE-43E6-ADE6-468D215A2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9B953E-C379-4DA0-86FF-361C95133F45}" type="slidenum">
              <a:rPr lang="de-DE" altLang="de-DE" sz="1200">
                <a:latin typeface="Times New Roman" panose="02020603050405020304" pitchFamily="18" charset="0"/>
              </a:rPr>
              <a:pPr/>
              <a:t>3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3B7CA453-8FE1-43D5-87D0-38DDA2BE28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130E95DF-3C43-4F00-90D3-B1ABA67A6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1">
            <a:extLst>
              <a:ext uri="{FF2B5EF4-FFF2-40B4-BE49-F238E27FC236}">
                <a16:creationId xmlns:a16="http://schemas.microsoft.com/office/drawing/2014/main" id="{214DBDF3-FCD6-4AD5-9596-04C5785386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9C25CC-DF78-40A3-B71F-7557E73139E8}" type="slidenum">
              <a:rPr lang="de-DE" altLang="de-DE" sz="1200">
                <a:latin typeface="Times New Roman" panose="02020603050405020304" pitchFamily="18" charset="0"/>
              </a:rPr>
              <a:pPr/>
              <a:t>4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1267" name="Rectangle 1026">
            <a:extLst>
              <a:ext uri="{FF2B5EF4-FFF2-40B4-BE49-F238E27FC236}">
                <a16:creationId xmlns:a16="http://schemas.microsoft.com/office/drawing/2014/main" id="{6054BE20-38FD-40CC-B01D-9811742E61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1268" name="Rectangle 1027">
            <a:extLst>
              <a:ext uri="{FF2B5EF4-FFF2-40B4-BE49-F238E27FC236}">
                <a16:creationId xmlns:a16="http://schemas.microsoft.com/office/drawing/2014/main" id="{963D8B4B-B32F-4F1F-8374-FEE9AC277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>
            <a:extLst>
              <a:ext uri="{FF2B5EF4-FFF2-40B4-BE49-F238E27FC236}">
                <a16:creationId xmlns:a16="http://schemas.microsoft.com/office/drawing/2014/main" id="{B831D022-9E02-4EE4-8154-AA9CBDEDED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4C951B-93F1-4B71-BA8D-93EB89B8EDA0}" type="slidenum">
              <a:rPr lang="de-DE" altLang="de-DE" sz="1200">
                <a:latin typeface="Times New Roman" panose="02020603050405020304" pitchFamily="18" charset="0"/>
              </a:rPr>
              <a:pPr/>
              <a:t>5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3315" name="Rectangle 2050">
            <a:extLst>
              <a:ext uri="{FF2B5EF4-FFF2-40B4-BE49-F238E27FC236}">
                <a16:creationId xmlns:a16="http://schemas.microsoft.com/office/drawing/2014/main" id="{49794A3E-E34D-4CE8-A9CD-D201F7B6C3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3316" name="Rectangle 2051">
            <a:extLst>
              <a:ext uri="{FF2B5EF4-FFF2-40B4-BE49-F238E27FC236}">
                <a16:creationId xmlns:a16="http://schemas.microsoft.com/office/drawing/2014/main" id="{D39C379F-78BA-4FE2-A81A-34AB3A51B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F045DD1D-F319-4A6E-BD0D-06B009D13A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7C650D-29A4-4213-B26D-8AAA853504CB}" type="slidenum">
              <a:rPr lang="de-DE" altLang="de-DE" sz="1200">
                <a:latin typeface="Times New Roman" panose="02020603050405020304" pitchFamily="18" charset="0"/>
              </a:rPr>
              <a:pPr/>
              <a:t>6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2C888C9-7550-48D0-97AA-ABCAE73F1EA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8430335-6950-448F-9BE0-9D0AEF4E8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673BFCC0-D7F2-44C1-838B-3D1212EB98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5FE34A-29B1-49DA-B2CD-61B8BD0F8F96}" type="slidenum">
              <a:rPr lang="de-DE" altLang="de-DE" sz="1200">
                <a:latin typeface="Times New Roman" panose="02020603050405020304" pitchFamily="18" charset="0"/>
              </a:rPr>
              <a:pPr/>
              <a:t>7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D03C21F-2ADF-4B60-A400-445974821D4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91AF0C1-1D87-433A-9F6C-2C97777DC3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96CBE007-D1D3-4231-929A-757822C80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243C9C-83B8-47D6-9251-204726EA321D}" type="slidenum">
              <a:rPr lang="de-DE" altLang="de-DE" sz="1200">
                <a:latin typeface="Times New Roman" panose="02020603050405020304" pitchFamily="18" charset="0"/>
              </a:rPr>
              <a:pPr/>
              <a:t>8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A4D6594-81B3-4FA0-9324-A385DC6124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7EFCB36E-4B9A-49E9-A326-669325DA90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F294C7DE-B1A3-432D-9115-85CD710CE8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B02AA9-0205-4057-B7D8-5955D8350D14}" type="slidenum">
              <a:rPr lang="de-DE" altLang="de-DE" sz="1200">
                <a:latin typeface="Times New Roman" panose="02020603050405020304" pitchFamily="18" charset="0"/>
              </a:rPr>
              <a:pPr/>
              <a:t>9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C7B49C4-6BD2-4B2A-AC62-6A8EF7A6B87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D93D67B-5C66-4D49-87C7-1FB6560B8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0" tIns="44942" rIns="91490" bIns="44942"/>
          <a:lstStyle/>
          <a:p>
            <a:endParaRPr lang="en-US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6932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6672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0826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6157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3595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589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3681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6356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1719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71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6571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8850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B85AF55-92CC-4EBB-B3C3-2725FEF074BD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228600"/>
            <a:ext cx="8870950" cy="6281738"/>
            <a:chOff x="218" y="144"/>
            <a:chExt cx="5588" cy="3957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47087947-ED52-47DD-BAAF-9537A8C5C3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 b="1"/>
                <a:t>Feuerwehr-Kreisausbildung</a:t>
              </a:r>
            </a:p>
            <a:p>
              <a:pPr algn="ctr">
                <a:defRPr/>
              </a:pPr>
              <a:r>
                <a:rPr lang="de-DE" altLang="de-DE" sz="1000" b="1"/>
                <a:t>Rheinland-Pfalz</a:t>
              </a:r>
              <a:endParaRPr lang="de-DE" altLang="de-DE" b="1"/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B78225DD-C67D-49A6-923C-F8F45242A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966" cy="6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 b="1" dirty="0"/>
                <a:t>Lehrgang: Truppmann  -Teil 1- Grundausbildung</a:t>
              </a:r>
            </a:p>
            <a:p>
              <a:pPr>
                <a:defRPr/>
              </a:pPr>
              <a:r>
                <a:rPr lang="de-DE" altLang="de-DE" sz="800" b="1" dirty="0"/>
                <a:t>Thema:      Brennen und Löschen</a:t>
              </a:r>
            </a:p>
            <a:p>
              <a:pPr>
                <a:defRPr/>
              </a:pPr>
              <a:r>
                <a:rPr lang="de-DE" altLang="de-DE" sz="800" b="1" dirty="0"/>
                <a:t>                   -Verbrennungsvorgang (Oxidation) /</a:t>
              </a:r>
            </a:p>
            <a:p>
              <a:pPr>
                <a:defRPr/>
              </a:pPr>
              <a:r>
                <a:rPr lang="de-DE" altLang="de-DE" sz="800" b="1" dirty="0"/>
                <a:t>                    Voraussetzungen des Brennens / Brandklassen /</a:t>
              </a:r>
            </a:p>
            <a:p>
              <a:pPr>
                <a:defRPr/>
              </a:pPr>
              <a:r>
                <a:rPr lang="de-DE" altLang="de-DE" sz="800" b="1" dirty="0"/>
                <a:t>                    Grundlagen des Löschvorganges / Löschmittel</a:t>
              </a:r>
            </a:p>
            <a:p>
              <a:pPr>
                <a:defRPr/>
              </a:pPr>
              <a:r>
                <a:rPr lang="de-DE" altLang="de-DE" sz="800" b="1" dirty="0"/>
                <a:t>Stand</a:t>
              </a:r>
              <a:r>
                <a:rPr lang="de-DE" altLang="de-DE" sz="800" b="1"/>
                <a:t>:        02/2021</a:t>
              </a:r>
              <a:endParaRPr lang="de-DE" altLang="de-DE" sz="800" b="1" dirty="0"/>
            </a:p>
            <a:p>
              <a:pPr>
                <a:defRPr/>
              </a:pPr>
              <a:endParaRPr lang="de-DE" altLang="de-DE" sz="1000" b="1" dirty="0"/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0D9FE6B0-F214-40B5-9698-627295E940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" y="652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5E6EA1F4-FC4E-400B-BDF7-9322571068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347EA4E0-A6B6-416F-8ED8-B5CFE1DCAD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E42659FD-ABBD-4C8D-846F-74F7D1847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19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/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/>
                <a:t>Bildquelle: LFKS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8">
            <a:extLst>
              <a:ext uri="{FF2B5EF4-FFF2-40B4-BE49-F238E27FC236}">
                <a16:creationId xmlns:a16="http://schemas.microsoft.com/office/drawing/2014/main" id="{6334FBC7-537A-4180-A07C-953311CD4543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81200"/>
            <a:ext cx="7002463" cy="1020763"/>
            <a:chOff x="603" y="1073"/>
            <a:chExt cx="4411" cy="643"/>
          </a:xfrm>
        </p:grpSpPr>
        <p:sp>
          <p:nvSpPr>
            <p:cNvPr id="4108" name="Rectangle 10">
              <a:extLst>
                <a:ext uri="{FF2B5EF4-FFF2-40B4-BE49-F238E27FC236}">
                  <a16:creationId xmlns:a16="http://schemas.microsoft.com/office/drawing/2014/main" id="{B8F9FF04-0B46-4111-B4EC-50CB72336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" y="1073"/>
              <a:ext cx="4363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9" name="Rectangle 11">
              <a:extLst>
                <a:ext uri="{FF2B5EF4-FFF2-40B4-BE49-F238E27FC236}">
                  <a16:creationId xmlns:a16="http://schemas.microsoft.com/office/drawing/2014/main" id="{1369D630-B5A2-4837-A6A6-CC62596DF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12"/>
              <a:ext cx="1208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0" name="Rectangle 12">
              <a:extLst>
                <a:ext uri="{FF2B5EF4-FFF2-40B4-BE49-F238E27FC236}">
                  <a16:creationId xmlns:a16="http://schemas.microsoft.com/office/drawing/2014/main" id="{950FEABD-5A0F-43E7-8F02-032B8C88C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22"/>
              <a:ext cx="1207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1" name="Rectangle 13">
              <a:extLst>
                <a:ext uri="{FF2B5EF4-FFF2-40B4-BE49-F238E27FC236}">
                  <a16:creationId xmlns:a16="http://schemas.microsoft.com/office/drawing/2014/main" id="{C31925E5-4087-4869-978D-8759A88FA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32"/>
              <a:ext cx="1206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2" name="Rectangle 14">
              <a:extLst>
                <a:ext uri="{FF2B5EF4-FFF2-40B4-BE49-F238E27FC236}">
                  <a16:creationId xmlns:a16="http://schemas.microsoft.com/office/drawing/2014/main" id="{398F249F-68CC-4EAA-B0DF-872E4967A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42"/>
              <a:ext cx="1205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3" name="Rectangle 15">
              <a:extLst>
                <a:ext uri="{FF2B5EF4-FFF2-40B4-BE49-F238E27FC236}">
                  <a16:creationId xmlns:a16="http://schemas.microsoft.com/office/drawing/2014/main" id="{A733C5DF-28C3-48F6-881D-6C22B913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52"/>
              <a:ext cx="109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800" b="1">
                  <a:solidFill>
                    <a:srgbClr val="000000"/>
                  </a:solidFill>
                </a:rPr>
                <a:t>Lehrgang:</a:t>
              </a:r>
              <a:endParaRPr lang="de-DE" altLang="de-DE" sz="1800" b="1"/>
            </a:p>
          </p:txBody>
        </p:sp>
        <p:sp>
          <p:nvSpPr>
            <p:cNvPr id="4114" name="Rectangle 16">
              <a:extLst>
                <a:ext uri="{FF2B5EF4-FFF2-40B4-BE49-F238E27FC236}">
                  <a16:creationId xmlns:a16="http://schemas.microsoft.com/office/drawing/2014/main" id="{6F8A33A1-4FEB-443C-A85A-AD447C78E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12"/>
              <a:ext cx="317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5" name="Rectangle 17">
              <a:extLst>
                <a:ext uri="{FF2B5EF4-FFF2-40B4-BE49-F238E27FC236}">
                  <a16:creationId xmlns:a16="http://schemas.microsoft.com/office/drawing/2014/main" id="{7C925109-BE0B-41C8-95FC-6EF97761C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22"/>
              <a:ext cx="3174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6" name="Rectangle 18">
              <a:extLst>
                <a:ext uri="{FF2B5EF4-FFF2-40B4-BE49-F238E27FC236}">
                  <a16:creationId xmlns:a16="http://schemas.microsoft.com/office/drawing/2014/main" id="{FB4A262F-10AD-4F1E-8430-BF83849D7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32"/>
              <a:ext cx="3173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7" name="Rectangle 19">
              <a:extLst>
                <a:ext uri="{FF2B5EF4-FFF2-40B4-BE49-F238E27FC236}">
                  <a16:creationId xmlns:a16="http://schemas.microsoft.com/office/drawing/2014/main" id="{2FBA0359-999E-40EB-A770-2AE7312BE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42"/>
              <a:ext cx="3172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8" name="Rectangle 20">
              <a:extLst>
                <a:ext uri="{FF2B5EF4-FFF2-40B4-BE49-F238E27FC236}">
                  <a16:creationId xmlns:a16="http://schemas.microsoft.com/office/drawing/2014/main" id="{385F9031-C46D-4D39-B8C0-DCC5BA407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52"/>
              <a:ext cx="306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800" b="1">
                  <a:solidFill>
                    <a:srgbClr val="000000"/>
                  </a:solidFill>
                </a:rPr>
                <a:t>Truppmannausbildung Teil 1</a:t>
              </a:r>
              <a:endParaRPr lang="de-DE" altLang="de-DE" sz="1800" b="1"/>
            </a:p>
          </p:txBody>
        </p:sp>
        <p:sp>
          <p:nvSpPr>
            <p:cNvPr id="4119" name="Rectangle 21">
              <a:extLst>
                <a:ext uri="{FF2B5EF4-FFF2-40B4-BE49-F238E27FC236}">
                  <a16:creationId xmlns:a16="http://schemas.microsoft.com/office/drawing/2014/main" id="{3D7A4BA1-2EBF-4785-B62B-B58216BDF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381"/>
              <a:ext cx="32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0" name="Rectangle 22">
              <a:extLst>
                <a:ext uri="{FF2B5EF4-FFF2-40B4-BE49-F238E27FC236}">
                  <a16:creationId xmlns:a16="http://schemas.microsoft.com/office/drawing/2014/main" id="{639FEAB4-D7BB-4542-9FC5-EFF352CB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391"/>
              <a:ext cx="3200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1" name="Rectangle 23">
              <a:extLst>
                <a:ext uri="{FF2B5EF4-FFF2-40B4-BE49-F238E27FC236}">
                  <a16:creationId xmlns:a16="http://schemas.microsoft.com/office/drawing/2014/main" id="{DECABCC5-44A7-4086-8FA3-E3AF64764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01"/>
              <a:ext cx="3199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2" name="Rectangle 24">
              <a:extLst>
                <a:ext uri="{FF2B5EF4-FFF2-40B4-BE49-F238E27FC236}">
                  <a16:creationId xmlns:a16="http://schemas.microsoft.com/office/drawing/2014/main" id="{AC27CA00-6509-4606-90AF-B0F9FF850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11"/>
              <a:ext cx="3198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23" name="Rectangle 25">
              <a:extLst>
                <a:ext uri="{FF2B5EF4-FFF2-40B4-BE49-F238E27FC236}">
                  <a16:creationId xmlns:a16="http://schemas.microsoft.com/office/drawing/2014/main" id="{D746D120-D02D-48F2-99FC-8AE8C4328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21"/>
              <a:ext cx="309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800" b="1">
                  <a:solidFill>
                    <a:srgbClr val="000000"/>
                  </a:solidFill>
                </a:rPr>
                <a:t>(Grundausbildungslehrgang)</a:t>
              </a:r>
              <a:endParaRPr lang="de-DE" altLang="de-DE" sz="1800" b="1"/>
            </a:p>
          </p:txBody>
        </p:sp>
      </p:grpSp>
      <p:sp>
        <p:nvSpPr>
          <p:cNvPr id="4099" name="Rectangle 26">
            <a:extLst>
              <a:ext uri="{FF2B5EF4-FFF2-40B4-BE49-F238E27FC236}">
                <a16:creationId xmlns:a16="http://schemas.microsoft.com/office/drawing/2014/main" id="{D4D23AB6-7AAD-4344-B1C4-504254092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863" y="4065588"/>
            <a:ext cx="7154862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0" name="Rectangle 27">
            <a:extLst>
              <a:ext uri="{FF2B5EF4-FFF2-40B4-BE49-F238E27FC236}">
                <a16:creationId xmlns:a16="http://schemas.microsoft.com/office/drawing/2014/main" id="{7FC2132C-509F-4480-AC24-922B484D9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3" y="3303588"/>
            <a:ext cx="73914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1" name="Rectangle 28">
            <a:extLst>
              <a:ext uri="{FF2B5EF4-FFF2-40B4-BE49-F238E27FC236}">
                <a16:creationId xmlns:a16="http://schemas.microsoft.com/office/drawing/2014/main" id="{76B80587-048A-457E-92C8-0D535CD88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3355975"/>
            <a:ext cx="67945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2" name="Rectangle 29">
            <a:extLst>
              <a:ext uri="{FF2B5EF4-FFF2-40B4-BE49-F238E27FC236}">
                <a16:creationId xmlns:a16="http://schemas.microsoft.com/office/drawing/2014/main" id="{BFF76BB9-8488-47F5-9D58-8AEFD974C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213" y="3373438"/>
            <a:ext cx="62976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3" name="Rectangle 30">
            <a:extLst>
              <a:ext uri="{FF2B5EF4-FFF2-40B4-BE49-F238E27FC236}">
                <a16:creationId xmlns:a16="http://schemas.microsoft.com/office/drawing/2014/main" id="{BAF0FB17-90A5-4584-9EE2-F5A93E168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2013" y="3375025"/>
            <a:ext cx="50101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4" name="Rectangle 31">
            <a:extLst>
              <a:ext uri="{FF2B5EF4-FFF2-40B4-BE49-F238E27FC236}">
                <a16:creationId xmlns:a16="http://schemas.microsoft.com/office/drawing/2014/main" id="{D015BCF3-91B8-4B1D-AA02-57E6F66AF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2013" y="3390900"/>
            <a:ext cx="58404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5" name="Rectangle 32">
            <a:extLst>
              <a:ext uri="{FF2B5EF4-FFF2-40B4-BE49-F238E27FC236}">
                <a16:creationId xmlns:a16="http://schemas.microsoft.com/office/drawing/2014/main" id="{DF4CCE2F-B35C-4DF6-BFEA-2D5DAE8F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657600"/>
            <a:ext cx="6400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rgbClr val="3333CC"/>
                </a:solidFill>
              </a:rPr>
              <a:t>4. Unterrichtseinheit: </a:t>
            </a:r>
          </a:p>
          <a:p>
            <a:r>
              <a:rPr lang="de-DE" altLang="de-DE" sz="2800" b="1">
                <a:solidFill>
                  <a:srgbClr val="3333CC"/>
                </a:solidFill>
              </a:rPr>
              <a:t>     		Brennen und Löschen	</a:t>
            </a:r>
            <a:endParaRPr lang="de-DE" altLang="de-DE" sz="1800" b="1"/>
          </a:p>
        </p:txBody>
      </p:sp>
      <p:sp>
        <p:nvSpPr>
          <p:cNvPr id="4106" name="Text Box 40">
            <a:extLst>
              <a:ext uri="{FF2B5EF4-FFF2-40B4-BE49-F238E27FC236}">
                <a16:creationId xmlns:a16="http://schemas.microsoft.com/office/drawing/2014/main" id="{EB5BE14C-232B-49D0-8BE0-372476A0A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632325"/>
            <a:ext cx="51181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>
                <a:solidFill>
                  <a:schemeClr val="accent2"/>
                </a:solidFill>
              </a:rPr>
              <a:t>4.1 Verbrennungsvorgang (Oxidation) /</a:t>
            </a:r>
          </a:p>
          <a:p>
            <a:r>
              <a:rPr lang="de-DE" altLang="de-DE" b="1">
                <a:solidFill>
                  <a:schemeClr val="accent2"/>
                </a:solidFill>
              </a:rPr>
              <a:t>      Voraussetzungen des Brennens / Brandklassen</a:t>
            </a:r>
          </a:p>
          <a:p>
            <a:endParaRPr lang="de-DE" altLang="de-DE" b="1">
              <a:solidFill>
                <a:schemeClr val="accent2"/>
              </a:solidFill>
            </a:endParaRPr>
          </a:p>
          <a:p>
            <a:r>
              <a:rPr lang="de-DE" altLang="de-DE" b="1">
                <a:solidFill>
                  <a:schemeClr val="accent2"/>
                </a:solidFill>
              </a:rPr>
              <a:t>4.2 Grundlagen des Löschvorganges /</a:t>
            </a:r>
          </a:p>
          <a:p>
            <a:r>
              <a:rPr lang="de-DE" altLang="de-DE" b="1">
                <a:solidFill>
                  <a:schemeClr val="accent2"/>
                </a:solidFill>
              </a:rPr>
              <a:t>      Löschwirkungen / Löschmittel</a:t>
            </a:r>
          </a:p>
        </p:txBody>
      </p:sp>
      <p:sp>
        <p:nvSpPr>
          <p:cNvPr id="4107" name="Rectangle 41">
            <a:extLst>
              <a:ext uri="{FF2B5EF4-FFF2-40B4-BE49-F238E27FC236}">
                <a16:creationId xmlns:a16="http://schemas.microsoft.com/office/drawing/2014/main" id="{B8BD6A27-6317-4DE9-A824-3E8D9EB7F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91200" y="6172200"/>
            <a:ext cx="6858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Deckblatt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223" name="Picture 95" descr="hintergrund1">
            <a:extLst>
              <a:ext uri="{FF2B5EF4-FFF2-40B4-BE49-F238E27FC236}">
                <a16:creationId xmlns:a16="http://schemas.microsoft.com/office/drawing/2014/main" id="{76A99940-6742-4757-9250-BF342CB1658E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50" y="1636713"/>
            <a:ext cx="5053013" cy="1687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1" name="Rectangle 26">
            <a:extLst>
              <a:ext uri="{FF2B5EF4-FFF2-40B4-BE49-F238E27FC236}">
                <a16:creationId xmlns:a16="http://schemas.microsoft.com/office/drawing/2014/main" id="{54B0F54C-3899-4EF5-8D95-5B1A8A41F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2168525"/>
            <a:ext cx="14097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2532" name="Rectangle 27">
            <a:extLst>
              <a:ext uri="{FF2B5EF4-FFF2-40B4-BE49-F238E27FC236}">
                <a16:creationId xmlns:a16="http://schemas.microsoft.com/office/drawing/2014/main" id="{537B21DD-DD45-464B-A2CD-F174FB1DB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2263775"/>
            <a:ext cx="135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>
                <a:solidFill>
                  <a:srgbClr val="000000"/>
                </a:solidFill>
              </a:rPr>
              <a:t>Zündquellen</a:t>
            </a:r>
            <a:endParaRPr lang="de-DE" altLang="de-DE" sz="1800"/>
          </a:p>
        </p:txBody>
      </p:sp>
      <p:sp>
        <p:nvSpPr>
          <p:cNvPr id="22533" name="Rectangle 28">
            <a:extLst>
              <a:ext uri="{FF2B5EF4-FFF2-40B4-BE49-F238E27FC236}">
                <a16:creationId xmlns:a16="http://schemas.microsoft.com/office/drawing/2014/main" id="{0ABD2AAF-18F5-450E-945A-60978574F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644900"/>
            <a:ext cx="1738313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2534" name="Text Box 58">
            <a:extLst>
              <a:ext uri="{FF2B5EF4-FFF2-40B4-BE49-F238E27FC236}">
                <a16:creationId xmlns:a16="http://schemas.microsoft.com/office/drawing/2014/main" id="{96B165F2-3490-4C19-A646-36E69787C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17700"/>
            <a:ext cx="48037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400"/>
              <a:t>Offenes Feuer, Licht, heiße Oberflächen,</a:t>
            </a:r>
          </a:p>
          <a:p>
            <a:pPr algn="ctr"/>
            <a:r>
              <a:rPr lang="de-DE" altLang="de-DE" sz="1400"/>
              <a:t>heiße Gase, elektrische oder mechanische Funkenbildung,</a:t>
            </a:r>
          </a:p>
          <a:p>
            <a:pPr algn="ctr"/>
            <a:r>
              <a:rPr lang="de-DE" altLang="de-DE" sz="1400"/>
              <a:t>Reibung, chemische Reaktionen, statische Aufladung,</a:t>
            </a:r>
          </a:p>
          <a:p>
            <a:pPr algn="ctr"/>
            <a:r>
              <a:rPr lang="de-DE" altLang="de-DE" sz="1400"/>
              <a:t>Funkenflug, Flugfeuer</a:t>
            </a:r>
          </a:p>
        </p:txBody>
      </p:sp>
      <p:sp>
        <p:nvSpPr>
          <p:cNvPr id="22535" name="Text Box 59">
            <a:extLst>
              <a:ext uri="{FF2B5EF4-FFF2-40B4-BE49-F238E27FC236}">
                <a16:creationId xmlns:a16="http://schemas.microsoft.com/office/drawing/2014/main" id="{601109A1-4D02-4F3F-8536-14670930D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750" y="4138613"/>
            <a:ext cx="24511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/>
              <a:t>Formen der</a:t>
            </a:r>
          </a:p>
          <a:p>
            <a:r>
              <a:rPr lang="de-DE" altLang="de-DE" sz="1800" b="1"/>
              <a:t>Wärmeübertragung</a:t>
            </a:r>
          </a:p>
        </p:txBody>
      </p:sp>
      <p:grpSp>
        <p:nvGrpSpPr>
          <p:cNvPr id="176224" name="Group 96">
            <a:extLst>
              <a:ext uri="{FF2B5EF4-FFF2-40B4-BE49-F238E27FC236}">
                <a16:creationId xmlns:a16="http://schemas.microsoft.com/office/drawing/2014/main" id="{E1F0A67B-9315-466A-83E2-B5DC58057B73}"/>
              </a:ext>
            </a:extLst>
          </p:cNvPr>
          <p:cNvGrpSpPr>
            <a:grpSpLocks/>
          </p:cNvGrpSpPr>
          <p:nvPr/>
        </p:nvGrpSpPr>
        <p:grpSpPr bwMode="auto">
          <a:xfrm>
            <a:off x="3481388" y="3525838"/>
            <a:ext cx="1268412" cy="2378075"/>
            <a:chOff x="1825" y="2217"/>
            <a:chExt cx="799" cy="1498"/>
          </a:xfrm>
        </p:grpSpPr>
        <p:pic>
          <p:nvPicPr>
            <p:cNvPr id="22549" name="Picture 83" descr="hg2">
              <a:extLst>
                <a:ext uri="{FF2B5EF4-FFF2-40B4-BE49-F238E27FC236}">
                  <a16:creationId xmlns:a16="http://schemas.microsoft.com/office/drawing/2014/main" id="{50BE68FD-B279-4BA3-9838-07B9FB3BA8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7" y="2217"/>
              <a:ext cx="793" cy="4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50" name="Rectangle 22">
              <a:extLst>
                <a:ext uri="{FF2B5EF4-FFF2-40B4-BE49-F238E27FC236}">
                  <a16:creationId xmlns:a16="http://schemas.microsoft.com/office/drawing/2014/main" id="{6B724641-2848-4AA2-B209-B70275137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2651"/>
              <a:ext cx="799" cy="106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2551" name="Text Box 60">
              <a:extLst>
                <a:ext uri="{FF2B5EF4-FFF2-40B4-BE49-F238E27FC236}">
                  <a16:creationId xmlns:a16="http://schemas.microsoft.com/office/drawing/2014/main" id="{2AF30F84-C5FB-4BDD-BEF2-93840917A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6" y="2226"/>
              <a:ext cx="7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Wärme-</a:t>
              </a:r>
            </a:p>
            <a:p>
              <a:pPr algn="ctr"/>
              <a:r>
                <a:rPr lang="de-DE" altLang="de-DE" sz="1800" b="1"/>
                <a:t>strahlung</a:t>
              </a:r>
            </a:p>
          </p:txBody>
        </p:sp>
        <p:sp>
          <p:nvSpPr>
            <p:cNvPr id="22552" name="Text Box 64">
              <a:extLst>
                <a:ext uri="{FF2B5EF4-FFF2-40B4-BE49-F238E27FC236}">
                  <a16:creationId xmlns:a16="http://schemas.microsoft.com/office/drawing/2014/main" id="{23290FD9-4221-4AD3-88F2-0B1C084A2A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0" y="2875"/>
              <a:ext cx="749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400"/>
                <a:t>elektro-</a:t>
              </a:r>
            </a:p>
            <a:p>
              <a:pPr algn="ctr"/>
              <a:r>
                <a:rPr lang="de-DE" altLang="de-DE" sz="1400"/>
                <a:t>magnetische</a:t>
              </a:r>
            </a:p>
            <a:p>
              <a:pPr algn="ctr"/>
              <a:r>
                <a:rPr lang="de-DE" altLang="de-DE" sz="1400"/>
                <a:t>Wellen</a:t>
              </a:r>
            </a:p>
          </p:txBody>
        </p:sp>
      </p:grpSp>
      <p:grpSp>
        <p:nvGrpSpPr>
          <p:cNvPr id="176225" name="Group 97">
            <a:extLst>
              <a:ext uri="{FF2B5EF4-FFF2-40B4-BE49-F238E27FC236}">
                <a16:creationId xmlns:a16="http://schemas.microsoft.com/office/drawing/2014/main" id="{C2EB9DF4-0E65-4C08-B1F6-0CE369B5B51F}"/>
              </a:ext>
            </a:extLst>
          </p:cNvPr>
          <p:cNvGrpSpPr>
            <a:grpSpLocks/>
          </p:cNvGrpSpPr>
          <p:nvPr/>
        </p:nvGrpSpPr>
        <p:grpSpPr bwMode="auto">
          <a:xfrm>
            <a:off x="4762500" y="3525838"/>
            <a:ext cx="1258888" cy="2379662"/>
            <a:chOff x="2624" y="2217"/>
            <a:chExt cx="793" cy="1499"/>
          </a:xfrm>
        </p:grpSpPr>
        <p:pic>
          <p:nvPicPr>
            <p:cNvPr id="22545" name="Picture 87" descr="hg2">
              <a:extLst>
                <a:ext uri="{FF2B5EF4-FFF2-40B4-BE49-F238E27FC236}">
                  <a16:creationId xmlns:a16="http://schemas.microsoft.com/office/drawing/2014/main" id="{C149EAFF-B4EA-49CD-A74E-885AB67E42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5" y="2217"/>
              <a:ext cx="790" cy="43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46" name="Rectangle 16">
              <a:extLst>
                <a:ext uri="{FF2B5EF4-FFF2-40B4-BE49-F238E27FC236}">
                  <a16:creationId xmlns:a16="http://schemas.microsoft.com/office/drawing/2014/main" id="{6E1B4D0A-B8AF-467E-A9FC-EA651AFC8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651"/>
              <a:ext cx="793" cy="10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2547" name="Text Box 61">
              <a:extLst>
                <a:ext uri="{FF2B5EF4-FFF2-40B4-BE49-F238E27FC236}">
                  <a16:creationId xmlns:a16="http://schemas.microsoft.com/office/drawing/2014/main" id="{577A99C9-D6B9-4D5F-94A3-E7E405B74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1" y="2229"/>
              <a:ext cx="64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Wärme-</a:t>
              </a:r>
            </a:p>
            <a:p>
              <a:pPr algn="ctr"/>
              <a:r>
                <a:rPr lang="de-DE" altLang="de-DE" sz="1800" b="1"/>
                <a:t>leitung</a:t>
              </a:r>
            </a:p>
          </p:txBody>
        </p:sp>
        <p:sp>
          <p:nvSpPr>
            <p:cNvPr id="22548" name="Text Box 65">
              <a:extLst>
                <a:ext uri="{FF2B5EF4-FFF2-40B4-BE49-F238E27FC236}">
                  <a16:creationId xmlns:a16="http://schemas.microsoft.com/office/drawing/2014/main" id="{9F687999-C3F0-42FB-A9A9-16E0668AF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7" y="2834"/>
              <a:ext cx="755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400"/>
                <a:t>überwiegend</a:t>
              </a:r>
            </a:p>
            <a:p>
              <a:pPr algn="ctr"/>
              <a:r>
                <a:rPr lang="de-DE" altLang="de-DE" sz="1400"/>
                <a:t>in Metallen</a:t>
              </a:r>
            </a:p>
            <a:p>
              <a:pPr algn="ctr"/>
              <a:r>
                <a:rPr lang="de-DE" altLang="de-DE" sz="1400"/>
                <a:t>(wie elek-</a:t>
              </a:r>
            </a:p>
            <a:p>
              <a:pPr algn="ctr"/>
              <a:r>
                <a:rPr lang="de-DE" altLang="de-DE" sz="1400"/>
                <a:t>trische</a:t>
              </a:r>
            </a:p>
            <a:p>
              <a:pPr algn="ctr"/>
              <a:r>
                <a:rPr lang="de-DE" altLang="de-DE" sz="1400"/>
                <a:t>Leiter)</a:t>
              </a:r>
            </a:p>
          </p:txBody>
        </p:sp>
      </p:grpSp>
      <p:grpSp>
        <p:nvGrpSpPr>
          <p:cNvPr id="176226" name="Group 98">
            <a:extLst>
              <a:ext uri="{FF2B5EF4-FFF2-40B4-BE49-F238E27FC236}">
                <a16:creationId xmlns:a16="http://schemas.microsoft.com/office/drawing/2014/main" id="{AF10F9B3-74F7-4DA3-9AAE-DC219AAD8715}"/>
              </a:ext>
            </a:extLst>
          </p:cNvPr>
          <p:cNvGrpSpPr>
            <a:grpSpLocks/>
          </p:cNvGrpSpPr>
          <p:nvPr/>
        </p:nvGrpSpPr>
        <p:grpSpPr bwMode="auto">
          <a:xfrm>
            <a:off x="6034088" y="3521075"/>
            <a:ext cx="1266825" cy="2378075"/>
            <a:chOff x="3417" y="2218"/>
            <a:chExt cx="798" cy="1498"/>
          </a:xfrm>
        </p:grpSpPr>
        <p:pic>
          <p:nvPicPr>
            <p:cNvPr id="22542" name="Picture 90" descr="hg2">
              <a:extLst>
                <a:ext uri="{FF2B5EF4-FFF2-40B4-BE49-F238E27FC236}">
                  <a16:creationId xmlns:a16="http://schemas.microsoft.com/office/drawing/2014/main" id="{F76ED4F9-F8DA-448C-BB34-C7BBAC1C7C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0" y="2218"/>
              <a:ext cx="793" cy="4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543" name="Rectangle 10">
              <a:extLst>
                <a:ext uri="{FF2B5EF4-FFF2-40B4-BE49-F238E27FC236}">
                  <a16:creationId xmlns:a16="http://schemas.microsoft.com/office/drawing/2014/main" id="{1CC1F170-424C-4A49-9794-30AE248EB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7" y="2651"/>
              <a:ext cx="798" cy="10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2544" name="Text Box 62">
              <a:extLst>
                <a:ext uri="{FF2B5EF4-FFF2-40B4-BE49-F238E27FC236}">
                  <a16:creationId xmlns:a16="http://schemas.microsoft.com/office/drawing/2014/main" id="{2852A24C-F518-408D-9227-6A810D6CE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2226"/>
              <a:ext cx="7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Wärme-</a:t>
              </a:r>
            </a:p>
            <a:p>
              <a:pPr algn="ctr"/>
              <a:r>
                <a:rPr lang="de-DE" altLang="de-DE" sz="1800" b="1"/>
                <a:t>strömung</a:t>
              </a:r>
            </a:p>
          </p:txBody>
        </p:sp>
      </p:grpSp>
      <p:sp>
        <p:nvSpPr>
          <p:cNvPr id="22539" name="Text Box 70">
            <a:extLst>
              <a:ext uri="{FF2B5EF4-FFF2-40B4-BE49-F238E27FC236}">
                <a16:creationId xmlns:a16="http://schemas.microsoft.com/office/drawing/2014/main" id="{23A81149-8BAB-4C3D-8D88-C9E5DDF68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2100" y="1143000"/>
            <a:ext cx="2132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Zündtemperatur</a:t>
            </a:r>
          </a:p>
        </p:txBody>
      </p:sp>
      <p:sp>
        <p:nvSpPr>
          <p:cNvPr id="22540" name="Rectangle 75">
            <a:extLst>
              <a:ext uri="{FF2B5EF4-FFF2-40B4-BE49-F238E27FC236}">
                <a16:creationId xmlns:a16="http://schemas.microsoft.com/office/drawing/2014/main" id="{B54E60E0-96D1-4302-929B-B4694A4D1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0" y="6172200"/>
            <a:ext cx="8382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Zündtemperatur</a:t>
            </a:r>
          </a:p>
        </p:txBody>
      </p:sp>
      <p:sp>
        <p:nvSpPr>
          <p:cNvPr id="22541" name="Text Box 68">
            <a:extLst>
              <a:ext uri="{FF2B5EF4-FFF2-40B4-BE49-F238E27FC236}">
                <a16:creationId xmlns:a16="http://schemas.microsoft.com/office/drawing/2014/main" id="{F0DC370B-1F1B-40F0-84A9-67BCEABDA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4492625"/>
            <a:ext cx="125095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400"/>
              <a:t>heißer</a:t>
            </a:r>
          </a:p>
          <a:p>
            <a:pPr algn="ctr"/>
            <a:r>
              <a:rPr lang="de-DE" altLang="de-DE" sz="1400"/>
              <a:t>Brandrauch</a:t>
            </a:r>
          </a:p>
          <a:p>
            <a:pPr algn="ctr"/>
            <a:r>
              <a:rPr lang="de-DE" altLang="de-DE" sz="1400"/>
              <a:t>im </a:t>
            </a:r>
          </a:p>
          <a:p>
            <a:pPr algn="ctr"/>
            <a:r>
              <a:rPr lang="de-DE" altLang="de-DE" sz="1400"/>
              <a:t>Treppenraum</a:t>
            </a:r>
          </a:p>
          <a:p>
            <a:pPr algn="ctr"/>
            <a:r>
              <a:rPr lang="de-DE" altLang="de-DE" sz="1400"/>
              <a:t>(Kamineffekt)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6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6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6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6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6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6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6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6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0032F796-4A8D-453C-BDD5-E62759529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1457325"/>
            <a:ext cx="469900" cy="4440238"/>
          </a:xfrm>
          <a:prstGeom prst="rect">
            <a:avLst/>
          </a:prstGeom>
          <a:solidFill>
            <a:srgbClr val="FFCCFF"/>
          </a:solidFill>
          <a:ln w="142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B4C54E1C-F380-4729-A1EC-6E6FFD49C6C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831976" y="5554662"/>
            <a:ext cx="182562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de-DE" altLang="de-DE" sz="1800"/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6BCB21DE-7D44-48D1-97A9-B91C6D8516F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701006" y="5523707"/>
            <a:ext cx="1762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500">
                <a:solidFill>
                  <a:srgbClr val="000000"/>
                </a:solidFill>
              </a:rPr>
              <a:t>–</a:t>
            </a:r>
            <a:endParaRPr lang="de-DE" altLang="de-DE" sz="1800"/>
          </a:p>
        </p:txBody>
      </p:sp>
      <p:sp>
        <p:nvSpPr>
          <p:cNvPr id="24581" name="Rectangle 7">
            <a:extLst>
              <a:ext uri="{FF2B5EF4-FFF2-40B4-BE49-F238E27FC236}">
                <a16:creationId xmlns:a16="http://schemas.microsoft.com/office/drawing/2014/main" id="{3DD4E84D-2F9D-44E1-A0A2-359583A6CBF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634332" y="1388269"/>
            <a:ext cx="2032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endParaRPr lang="de-DE" altLang="de-DE" sz="1800"/>
          </a:p>
        </p:txBody>
      </p:sp>
      <p:grpSp>
        <p:nvGrpSpPr>
          <p:cNvPr id="24582" name="Group 19">
            <a:extLst>
              <a:ext uri="{FF2B5EF4-FFF2-40B4-BE49-F238E27FC236}">
                <a16:creationId xmlns:a16="http://schemas.microsoft.com/office/drawing/2014/main" id="{81F7B5C8-D52D-421C-B33B-00230811E364}"/>
              </a:ext>
            </a:extLst>
          </p:cNvPr>
          <p:cNvGrpSpPr>
            <a:grpSpLocks/>
          </p:cNvGrpSpPr>
          <p:nvPr/>
        </p:nvGrpSpPr>
        <p:grpSpPr bwMode="auto">
          <a:xfrm>
            <a:off x="2454275" y="5584825"/>
            <a:ext cx="533400" cy="30163"/>
            <a:chOff x="1546" y="3518"/>
            <a:chExt cx="336" cy="19"/>
          </a:xfrm>
        </p:grpSpPr>
        <p:sp>
          <p:nvSpPr>
            <p:cNvPr id="24694" name="Rectangle 16">
              <a:extLst>
                <a:ext uri="{FF2B5EF4-FFF2-40B4-BE49-F238E27FC236}">
                  <a16:creationId xmlns:a16="http://schemas.microsoft.com/office/drawing/2014/main" id="{37CACAD9-0EE0-438F-83FA-214A0D7F5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3518"/>
              <a:ext cx="74" cy="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95" name="Freeform 17">
              <a:extLst>
                <a:ext uri="{FF2B5EF4-FFF2-40B4-BE49-F238E27FC236}">
                  <a16:creationId xmlns:a16="http://schemas.microsoft.com/office/drawing/2014/main" id="{15781DAD-2CB0-4A74-BD76-E7F2676C9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3518"/>
              <a:ext cx="75" cy="19"/>
            </a:xfrm>
            <a:custGeom>
              <a:avLst/>
              <a:gdLst>
                <a:gd name="T0" fmla="*/ 0 w 150"/>
                <a:gd name="T1" fmla="*/ 0 h 39"/>
                <a:gd name="T2" fmla="*/ 0 w 150"/>
                <a:gd name="T3" fmla="*/ 4 h 39"/>
                <a:gd name="T4" fmla="*/ 19 w 150"/>
                <a:gd name="T5" fmla="*/ 4 h 39"/>
                <a:gd name="T6" fmla="*/ 19 w 150"/>
                <a:gd name="T7" fmla="*/ 0 h 39"/>
                <a:gd name="T8" fmla="*/ 0 w 150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0" h="39">
                  <a:moveTo>
                    <a:pt x="0" y="0"/>
                  </a:moveTo>
                  <a:lnTo>
                    <a:pt x="0" y="38"/>
                  </a:lnTo>
                  <a:lnTo>
                    <a:pt x="150" y="39"/>
                  </a:lnTo>
                  <a:lnTo>
                    <a:pt x="15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96" name="Rectangle 18">
              <a:extLst>
                <a:ext uri="{FF2B5EF4-FFF2-40B4-BE49-F238E27FC236}">
                  <a16:creationId xmlns:a16="http://schemas.microsoft.com/office/drawing/2014/main" id="{A50FD7E0-E81D-4A36-939B-C0426859A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7" y="3519"/>
              <a:ext cx="75" cy="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</p:grpSp>
      <p:grpSp>
        <p:nvGrpSpPr>
          <p:cNvPr id="24583" name="Group 34">
            <a:extLst>
              <a:ext uri="{FF2B5EF4-FFF2-40B4-BE49-F238E27FC236}">
                <a16:creationId xmlns:a16="http://schemas.microsoft.com/office/drawing/2014/main" id="{FC06578F-53F5-4C11-A450-D715DE5FC23E}"/>
              </a:ext>
            </a:extLst>
          </p:cNvPr>
          <p:cNvGrpSpPr>
            <a:grpSpLocks/>
          </p:cNvGrpSpPr>
          <p:nvPr/>
        </p:nvGrpSpPr>
        <p:grpSpPr bwMode="auto">
          <a:xfrm>
            <a:off x="2454275" y="4760913"/>
            <a:ext cx="533400" cy="31750"/>
            <a:chOff x="1546" y="2999"/>
            <a:chExt cx="336" cy="20"/>
          </a:xfrm>
        </p:grpSpPr>
        <p:sp>
          <p:nvSpPr>
            <p:cNvPr id="24691" name="Rectangle 31">
              <a:extLst>
                <a:ext uri="{FF2B5EF4-FFF2-40B4-BE49-F238E27FC236}">
                  <a16:creationId xmlns:a16="http://schemas.microsoft.com/office/drawing/2014/main" id="{8EF17D8C-E86B-4C4B-B982-78AE3941D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2999"/>
              <a:ext cx="74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92" name="Freeform 32">
              <a:extLst>
                <a:ext uri="{FF2B5EF4-FFF2-40B4-BE49-F238E27FC236}">
                  <a16:creationId xmlns:a16="http://schemas.microsoft.com/office/drawing/2014/main" id="{7A548E93-4DD3-4CA9-831E-A642517CD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2999"/>
              <a:ext cx="75" cy="20"/>
            </a:xfrm>
            <a:custGeom>
              <a:avLst/>
              <a:gdLst>
                <a:gd name="T0" fmla="*/ 0 w 150"/>
                <a:gd name="T1" fmla="*/ 0 h 39"/>
                <a:gd name="T2" fmla="*/ 0 w 150"/>
                <a:gd name="T3" fmla="*/ 5 h 39"/>
                <a:gd name="T4" fmla="*/ 19 w 150"/>
                <a:gd name="T5" fmla="*/ 5 h 39"/>
                <a:gd name="T6" fmla="*/ 19 w 150"/>
                <a:gd name="T7" fmla="*/ 1 h 39"/>
                <a:gd name="T8" fmla="*/ 0 w 150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0" h="39">
                  <a:moveTo>
                    <a:pt x="0" y="0"/>
                  </a:moveTo>
                  <a:lnTo>
                    <a:pt x="0" y="37"/>
                  </a:lnTo>
                  <a:lnTo>
                    <a:pt x="150" y="39"/>
                  </a:lnTo>
                  <a:lnTo>
                    <a:pt x="15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93" name="Rectangle 33">
              <a:extLst>
                <a:ext uri="{FF2B5EF4-FFF2-40B4-BE49-F238E27FC236}">
                  <a16:creationId xmlns:a16="http://schemas.microsoft.com/office/drawing/2014/main" id="{608997FD-8549-43E9-A312-AABBB0E48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7" y="3000"/>
              <a:ext cx="75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</p:grpSp>
      <p:grpSp>
        <p:nvGrpSpPr>
          <p:cNvPr id="24584" name="Group 51">
            <a:extLst>
              <a:ext uri="{FF2B5EF4-FFF2-40B4-BE49-F238E27FC236}">
                <a16:creationId xmlns:a16="http://schemas.microsoft.com/office/drawing/2014/main" id="{C9E6E1CA-F833-478D-8698-5AE09ECE6C51}"/>
              </a:ext>
            </a:extLst>
          </p:cNvPr>
          <p:cNvGrpSpPr>
            <a:grpSpLocks/>
          </p:cNvGrpSpPr>
          <p:nvPr/>
        </p:nvGrpSpPr>
        <p:grpSpPr bwMode="auto">
          <a:xfrm>
            <a:off x="2433638" y="4865688"/>
            <a:ext cx="2300287" cy="598487"/>
            <a:chOff x="1533" y="3065"/>
            <a:chExt cx="1449" cy="377"/>
          </a:xfrm>
        </p:grpSpPr>
        <p:sp>
          <p:nvSpPr>
            <p:cNvPr id="24679" name="Freeform 39">
              <a:extLst>
                <a:ext uri="{FF2B5EF4-FFF2-40B4-BE49-F238E27FC236}">
                  <a16:creationId xmlns:a16="http://schemas.microsoft.com/office/drawing/2014/main" id="{F0154693-4387-4FA0-9D95-0AE9C2AFA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" y="3406"/>
              <a:ext cx="77" cy="36"/>
            </a:xfrm>
            <a:custGeom>
              <a:avLst/>
              <a:gdLst>
                <a:gd name="T0" fmla="*/ 19 w 154"/>
                <a:gd name="T1" fmla="*/ 9 h 71"/>
                <a:gd name="T2" fmla="*/ 20 w 154"/>
                <a:gd name="T3" fmla="*/ 5 h 71"/>
                <a:gd name="T4" fmla="*/ 2 w 154"/>
                <a:gd name="T5" fmla="*/ 0 h 71"/>
                <a:gd name="T6" fmla="*/ 0 w 154"/>
                <a:gd name="T7" fmla="*/ 5 h 71"/>
                <a:gd name="T8" fmla="*/ 19 w 154"/>
                <a:gd name="T9" fmla="*/ 9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1">
                  <a:moveTo>
                    <a:pt x="145" y="71"/>
                  </a:moveTo>
                  <a:lnTo>
                    <a:pt x="154" y="35"/>
                  </a:lnTo>
                  <a:lnTo>
                    <a:pt x="9" y="0"/>
                  </a:lnTo>
                  <a:lnTo>
                    <a:pt x="0" y="35"/>
                  </a:lnTo>
                  <a:lnTo>
                    <a:pt x="145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0" name="Freeform 40">
              <a:extLst>
                <a:ext uri="{FF2B5EF4-FFF2-40B4-BE49-F238E27FC236}">
                  <a16:creationId xmlns:a16="http://schemas.microsoft.com/office/drawing/2014/main" id="{644F9385-4373-41B7-83A0-77B3F91A2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7" y="3376"/>
              <a:ext cx="78" cy="35"/>
            </a:xfrm>
            <a:custGeom>
              <a:avLst/>
              <a:gdLst>
                <a:gd name="T0" fmla="*/ 19 w 156"/>
                <a:gd name="T1" fmla="*/ 9 h 70"/>
                <a:gd name="T2" fmla="*/ 20 w 156"/>
                <a:gd name="T3" fmla="*/ 5 h 70"/>
                <a:gd name="T4" fmla="*/ 2 w 156"/>
                <a:gd name="T5" fmla="*/ 0 h 70"/>
                <a:gd name="T6" fmla="*/ 0 w 156"/>
                <a:gd name="T7" fmla="*/ 5 h 70"/>
                <a:gd name="T8" fmla="*/ 19 w 156"/>
                <a:gd name="T9" fmla="*/ 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70">
                  <a:moveTo>
                    <a:pt x="147" y="70"/>
                  </a:moveTo>
                  <a:lnTo>
                    <a:pt x="156" y="34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7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1" name="Freeform 41">
              <a:extLst>
                <a:ext uri="{FF2B5EF4-FFF2-40B4-BE49-F238E27FC236}">
                  <a16:creationId xmlns:a16="http://schemas.microsoft.com/office/drawing/2014/main" id="{D926C849-918F-4655-9E53-5C0AADF8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" y="3345"/>
              <a:ext cx="77" cy="36"/>
            </a:xfrm>
            <a:custGeom>
              <a:avLst/>
              <a:gdLst>
                <a:gd name="T0" fmla="*/ 19 w 154"/>
                <a:gd name="T1" fmla="*/ 10 h 70"/>
                <a:gd name="T2" fmla="*/ 20 w 154"/>
                <a:gd name="T3" fmla="*/ 5 h 70"/>
                <a:gd name="T4" fmla="*/ 2 w 154"/>
                <a:gd name="T5" fmla="*/ 0 h 70"/>
                <a:gd name="T6" fmla="*/ 0 w 154"/>
                <a:gd name="T7" fmla="*/ 5 h 70"/>
                <a:gd name="T8" fmla="*/ 19 w 154"/>
                <a:gd name="T9" fmla="*/ 1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0">
                  <a:moveTo>
                    <a:pt x="145" y="70"/>
                  </a:moveTo>
                  <a:lnTo>
                    <a:pt x="154" y="34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2" name="Freeform 42">
              <a:extLst>
                <a:ext uri="{FF2B5EF4-FFF2-40B4-BE49-F238E27FC236}">
                  <a16:creationId xmlns:a16="http://schemas.microsoft.com/office/drawing/2014/main" id="{27748522-09B6-43BD-9784-7C3022DFF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2" y="3315"/>
              <a:ext cx="78" cy="35"/>
            </a:xfrm>
            <a:custGeom>
              <a:avLst/>
              <a:gdLst>
                <a:gd name="T0" fmla="*/ 19 w 156"/>
                <a:gd name="T1" fmla="*/ 9 h 70"/>
                <a:gd name="T2" fmla="*/ 20 w 156"/>
                <a:gd name="T3" fmla="*/ 5 h 70"/>
                <a:gd name="T4" fmla="*/ 2 w 156"/>
                <a:gd name="T5" fmla="*/ 0 h 70"/>
                <a:gd name="T6" fmla="*/ 0 w 156"/>
                <a:gd name="T7" fmla="*/ 5 h 70"/>
                <a:gd name="T8" fmla="*/ 19 w 156"/>
                <a:gd name="T9" fmla="*/ 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70">
                  <a:moveTo>
                    <a:pt x="147" y="70"/>
                  </a:moveTo>
                  <a:lnTo>
                    <a:pt x="156" y="34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7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3" name="Freeform 43">
              <a:extLst>
                <a:ext uri="{FF2B5EF4-FFF2-40B4-BE49-F238E27FC236}">
                  <a16:creationId xmlns:a16="http://schemas.microsoft.com/office/drawing/2014/main" id="{BB128CC7-F91C-4AD7-8B6E-1F3F24F72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5" y="3285"/>
              <a:ext cx="77" cy="35"/>
            </a:xfrm>
            <a:custGeom>
              <a:avLst/>
              <a:gdLst>
                <a:gd name="T0" fmla="*/ 18 w 155"/>
                <a:gd name="T1" fmla="*/ 9 h 70"/>
                <a:gd name="T2" fmla="*/ 19 w 155"/>
                <a:gd name="T3" fmla="*/ 5 h 70"/>
                <a:gd name="T4" fmla="*/ 1 w 155"/>
                <a:gd name="T5" fmla="*/ 0 h 70"/>
                <a:gd name="T6" fmla="*/ 0 w 155"/>
                <a:gd name="T7" fmla="*/ 5 h 70"/>
                <a:gd name="T8" fmla="*/ 18 w 155"/>
                <a:gd name="T9" fmla="*/ 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0">
                  <a:moveTo>
                    <a:pt x="145" y="70"/>
                  </a:moveTo>
                  <a:lnTo>
                    <a:pt x="155" y="35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4" name="Freeform 44">
              <a:extLst>
                <a:ext uri="{FF2B5EF4-FFF2-40B4-BE49-F238E27FC236}">
                  <a16:creationId xmlns:a16="http://schemas.microsoft.com/office/drawing/2014/main" id="{FB70B3F4-BB1B-4555-94A9-5F3C1A85F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8" y="3254"/>
              <a:ext cx="77" cy="35"/>
            </a:xfrm>
            <a:custGeom>
              <a:avLst/>
              <a:gdLst>
                <a:gd name="T0" fmla="*/ 19 w 154"/>
                <a:gd name="T1" fmla="*/ 9 h 70"/>
                <a:gd name="T2" fmla="*/ 20 w 154"/>
                <a:gd name="T3" fmla="*/ 5 h 70"/>
                <a:gd name="T4" fmla="*/ 2 w 154"/>
                <a:gd name="T5" fmla="*/ 0 h 70"/>
                <a:gd name="T6" fmla="*/ 0 w 154"/>
                <a:gd name="T7" fmla="*/ 5 h 70"/>
                <a:gd name="T8" fmla="*/ 19 w 154"/>
                <a:gd name="T9" fmla="*/ 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0">
                  <a:moveTo>
                    <a:pt x="145" y="70"/>
                  </a:moveTo>
                  <a:lnTo>
                    <a:pt x="154" y="34"/>
                  </a:lnTo>
                  <a:lnTo>
                    <a:pt x="10" y="0"/>
                  </a:lnTo>
                  <a:lnTo>
                    <a:pt x="0" y="35"/>
                  </a:lnTo>
                  <a:lnTo>
                    <a:pt x="145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5" name="Freeform 45">
              <a:extLst>
                <a:ext uri="{FF2B5EF4-FFF2-40B4-BE49-F238E27FC236}">
                  <a16:creationId xmlns:a16="http://schemas.microsoft.com/office/drawing/2014/main" id="{EAEA7890-C477-4828-8816-CBD912FE53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0" y="3223"/>
              <a:ext cx="78" cy="36"/>
            </a:xfrm>
            <a:custGeom>
              <a:avLst/>
              <a:gdLst>
                <a:gd name="T0" fmla="*/ 19 w 156"/>
                <a:gd name="T1" fmla="*/ 9 h 72"/>
                <a:gd name="T2" fmla="*/ 20 w 156"/>
                <a:gd name="T3" fmla="*/ 5 h 72"/>
                <a:gd name="T4" fmla="*/ 2 w 156"/>
                <a:gd name="T5" fmla="*/ 0 h 72"/>
                <a:gd name="T6" fmla="*/ 0 w 156"/>
                <a:gd name="T7" fmla="*/ 5 h 72"/>
                <a:gd name="T8" fmla="*/ 19 w 156"/>
                <a:gd name="T9" fmla="*/ 9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72">
                  <a:moveTo>
                    <a:pt x="147" y="72"/>
                  </a:moveTo>
                  <a:lnTo>
                    <a:pt x="156" y="36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7" y="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6" name="Freeform 46">
              <a:extLst>
                <a:ext uri="{FF2B5EF4-FFF2-40B4-BE49-F238E27FC236}">
                  <a16:creationId xmlns:a16="http://schemas.microsoft.com/office/drawing/2014/main" id="{3200F075-A9E1-411B-8747-7763E6664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" y="3193"/>
              <a:ext cx="77" cy="36"/>
            </a:xfrm>
            <a:custGeom>
              <a:avLst/>
              <a:gdLst>
                <a:gd name="T0" fmla="*/ 18 w 155"/>
                <a:gd name="T1" fmla="*/ 9 h 72"/>
                <a:gd name="T2" fmla="*/ 19 w 155"/>
                <a:gd name="T3" fmla="*/ 5 h 72"/>
                <a:gd name="T4" fmla="*/ 1 w 155"/>
                <a:gd name="T5" fmla="*/ 0 h 72"/>
                <a:gd name="T6" fmla="*/ 0 w 155"/>
                <a:gd name="T7" fmla="*/ 5 h 72"/>
                <a:gd name="T8" fmla="*/ 18 w 155"/>
                <a:gd name="T9" fmla="*/ 9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2">
                  <a:moveTo>
                    <a:pt x="145" y="72"/>
                  </a:moveTo>
                  <a:lnTo>
                    <a:pt x="155" y="36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7" name="Freeform 47">
              <a:extLst>
                <a:ext uri="{FF2B5EF4-FFF2-40B4-BE49-F238E27FC236}">
                  <a16:creationId xmlns:a16="http://schemas.microsoft.com/office/drawing/2014/main" id="{0877D617-9CF7-4098-BA22-836040FB8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" y="3162"/>
              <a:ext cx="77" cy="36"/>
            </a:xfrm>
            <a:custGeom>
              <a:avLst/>
              <a:gdLst>
                <a:gd name="T0" fmla="*/ 18 w 155"/>
                <a:gd name="T1" fmla="*/ 9 h 71"/>
                <a:gd name="T2" fmla="*/ 19 w 155"/>
                <a:gd name="T3" fmla="*/ 5 h 71"/>
                <a:gd name="T4" fmla="*/ 1 w 155"/>
                <a:gd name="T5" fmla="*/ 0 h 71"/>
                <a:gd name="T6" fmla="*/ 0 w 155"/>
                <a:gd name="T7" fmla="*/ 5 h 71"/>
                <a:gd name="T8" fmla="*/ 18 w 155"/>
                <a:gd name="T9" fmla="*/ 9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1">
                  <a:moveTo>
                    <a:pt x="145" y="71"/>
                  </a:moveTo>
                  <a:lnTo>
                    <a:pt x="155" y="35"/>
                  </a:lnTo>
                  <a:lnTo>
                    <a:pt x="10" y="0"/>
                  </a:lnTo>
                  <a:lnTo>
                    <a:pt x="0" y="35"/>
                  </a:lnTo>
                  <a:lnTo>
                    <a:pt x="145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8" name="Freeform 48">
              <a:extLst>
                <a:ext uri="{FF2B5EF4-FFF2-40B4-BE49-F238E27FC236}">
                  <a16:creationId xmlns:a16="http://schemas.microsoft.com/office/drawing/2014/main" id="{A8CC9C5B-1F17-47FA-AA66-DFECAACC8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8" y="3132"/>
              <a:ext cx="78" cy="35"/>
            </a:xfrm>
            <a:custGeom>
              <a:avLst/>
              <a:gdLst>
                <a:gd name="T0" fmla="*/ 19 w 156"/>
                <a:gd name="T1" fmla="*/ 9 h 70"/>
                <a:gd name="T2" fmla="*/ 20 w 156"/>
                <a:gd name="T3" fmla="*/ 5 h 70"/>
                <a:gd name="T4" fmla="*/ 2 w 156"/>
                <a:gd name="T5" fmla="*/ 0 h 70"/>
                <a:gd name="T6" fmla="*/ 0 w 156"/>
                <a:gd name="T7" fmla="*/ 5 h 70"/>
                <a:gd name="T8" fmla="*/ 19 w 156"/>
                <a:gd name="T9" fmla="*/ 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70">
                  <a:moveTo>
                    <a:pt x="146" y="70"/>
                  </a:moveTo>
                  <a:lnTo>
                    <a:pt x="156" y="34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6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89" name="Freeform 49">
              <a:extLst>
                <a:ext uri="{FF2B5EF4-FFF2-40B4-BE49-F238E27FC236}">
                  <a16:creationId xmlns:a16="http://schemas.microsoft.com/office/drawing/2014/main" id="{1811A5D0-6C98-4E62-95B7-CEF19746A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1" y="3101"/>
              <a:ext cx="77" cy="36"/>
            </a:xfrm>
            <a:custGeom>
              <a:avLst/>
              <a:gdLst>
                <a:gd name="T0" fmla="*/ 18 w 154"/>
                <a:gd name="T1" fmla="*/ 10 h 70"/>
                <a:gd name="T2" fmla="*/ 20 w 154"/>
                <a:gd name="T3" fmla="*/ 5 h 70"/>
                <a:gd name="T4" fmla="*/ 2 w 154"/>
                <a:gd name="T5" fmla="*/ 0 h 70"/>
                <a:gd name="T6" fmla="*/ 0 w 154"/>
                <a:gd name="T7" fmla="*/ 5 h 70"/>
                <a:gd name="T8" fmla="*/ 18 w 154"/>
                <a:gd name="T9" fmla="*/ 1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0">
                  <a:moveTo>
                    <a:pt x="144" y="70"/>
                  </a:moveTo>
                  <a:lnTo>
                    <a:pt x="154" y="34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4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90" name="Freeform 50">
              <a:extLst>
                <a:ext uri="{FF2B5EF4-FFF2-40B4-BE49-F238E27FC236}">
                  <a16:creationId xmlns:a16="http://schemas.microsoft.com/office/drawing/2014/main" id="{F98DBEBA-EC7D-4977-B39C-9E6AE9451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3" y="3065"/>
              <a:ext cx="91" cy="81"/>
            </a:xfrm>
            <a:custGeom>
              <a:avLst/>
              <a:gdLst>
                <a:gd name="T0" fmla="*/ 23 w 182"/>
                <a:gd name="T1" fmla="*/ 0 h 162"/>
                <a:gd name="T2" fmla="*/ 0 w 182"/>
                <a:gd name="T3" fmla="*/ 6 h 162"/>
                <a:gd name="T4" fmla="*/ 18 w 182"/>
                <a:gd name="T5" fmla="*/ 21 h 162"/>
                <a:gd name="T6" fmla="*/ 23 w 182"/>
                <a:gd name="T7" fmla="*/ 0 h 1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" h="162">
                  <a:moveTo>
                    <a:pt x="182" y="0"/>
                  </a:moveTo>
                  <a:lnTo>
                    <a:pt x="0" y="42"/>
                  </a:lnTo>
                  <a:lnTo>
                    <a:pt x="143" y="162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4585" name="Rectangle 53">
            <a:extLst>
              <a:ext uri="{FF2B5EF4-FFF2-40B4-BE49-F238E27FC236}">
                <a16:creationId xmlns:a16="http://schemas.microsoft.com/office/drawing/2014/main" id="{BC4834F3-7C60-42FF-B3F2-8D2D5214E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438" y="3455988"/>
            <a:ext cx="20923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grpSp>
        <p:nvGrpSpPr>
          <p:cNvPr id="24586" name="Group 62">
            <a:extLst>
              <a:ext uri="{FF2B5EF4-FFF2-40B4-BE49-F238E27FC236}">
                <a16:creationId xmlns:a16="http://schemas.microsoft.com/office/drawing/2014/main" id="{2C2B94EF-5EF5-4670-BCCE-407231E7F5EB}"/>
              </a:ext>
            </a:extLst>
          </p:cNvPr>
          <p:cNvGrpSpPr>
            <a:grpSpLocks/>
          </p:cNvGrpSpPr>
          <p:nvPr/>
        </p:nvGrpSpPr>
        <p:grpSpPr bwMode="auto">
          <a:xfrm>
            <a:off x="2454275" y="3644900"/>
            <a:ext cx="533400" cy="33338"/>
            <a:chOff x="1546" y="2296"/>
            <a:chExt cx="336" cy="21"/>
          </a:xfrm>
        </p:grpSpPr>
        <p:sp>
          <p:nvSpPr>
            <p:cNvPr id="24676" name="Rectangle 59">
              <a:extLst>
                <a:ext uri="{FF2B5EF4-FFF2-40B4-BE49-F238E27FC236}">
                  <a16:creationId xmlns:a16="http://schemas.microsoft.com/office/drawing/2014/main" id="{DCF1C305-B716-48AF-B972-73799D100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2296"/>
              <a:ext cx="74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77" name="Rectangle 60">
              <a:extLst>
                <a:ext uri="{FF2B5EF4-FFF2-40B4-BE49-F238E27FC236}">
                  <a16:creationId xmlns:a16="http://schemas.microsoft.com/office/drawing/2014/main" id="{D10C534B-6E3B-4ACD-8A97-BDA117908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" y="2297"/>
              <a:ext cx="75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78" name="Freeform 61">
              <a:extLst>
                <a:ext uri="{FF2B5EF4-FFF2-40B4-BE49-F238E27FC236}">
                  <a16:creationId xmlns:a16="http://schemas.microsoft.com/office/drawing/2014/main" id="{0A660353-495A-419B-85A2-C4E408540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" y="2297"/>
              <a:ext cx="75" cy="20"/>
            </a:xfrm>
            <a:custGeom>
              <a:avLst/>
              <a:gdLst>
                <a:gd name="T0" fmla="*/ 0 w 149"/>
                <a:gd name="T1" fmla="*/ 0 h 39"/>
                <a:gd name="T2" fmla="*/ 0 w 149"/>
                <a:gd name="T3" fmla="*/ 5 h 39"/>
                <a:gd name="T4" fmla="*/ 19 w 149"/>
                <a:gd name="T5" fmla="*/ 5 h 39"/>
                <a:gd name="T6" fmla="*/ 19 w 149"/>
                <a:gd name="T7" fmla="*/ 1 h 39"/>
                <a:gd name="T8" fmla="*/ 0 w 149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9" h="39">
                  <a:moveTo>
                    <a:pt x="0" y="0"/>
                  </a:moveTo>
                  <a:lnTo>
                    <a:pt x="0" y="38"/>
                  </a:lnTo>
                  <a:lnTo>
                    <a:pt x="149" y="39"/>
                  </a:lnTo>
                  <a:lnTo>
                    <a:pt x="149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4587" name="Group 84">
            <a:extLst>
              <a:ext uri="{FF2B5EF4-FFF2-40B4-BE49-F238E27FC236}">
                <a16:creationId xmlns:a16="http://schemas.microsoft.com/office/drawing/2014/main" id="{0C2EE128-BE58-4408-ADF7-42A63200FAE5}"/>
              </a:ext>
            </a:extLst>
          </p:cNvPr>
          <p:cNvGrpSpPr>
            <a:grpSpLocks/>
          </p:cNvGrpSpPr>
          <p:nvPr/>
        </p:nvGrpSpPr>
        <p:grpSpPr bwMode="auto">
          <a:xfrm>
            <a:off x="2433638" y="3814763"/>
            <a:ext cx="2843212" cy="822325"/>
            <a:chOff x="1533" y="2403"/>
            <a:chExt cx="1791" cy="518"/>
          </a:xfrm>
        </p:grpSpPr>
        <p:sp>
          <p:nvSpPr>
            <p:cNvPr id="24661" name="Freeform 69">
              <a:extLst>
                <a:ext uri="{FF2B5EF4-FFF2-40B4-BE49-F238E27FC236}">
                  <a16:creationId xmlns:a16="http://schemas.microsoft.com/office/drawing/2014/main" id="{C2B92AF9-744A-4B75-86B5-1275621C1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7" y="2882"/>
              <a:ext cx="77" cy="39"/>
            </a:xfrm>
            <a:custGeom>
              <a:avLst/>
              <a:gdLst>
                <a:gd name="T0" fmla="*/ 18 w 155"/>
                <a:gd name="T1" fmla="*/ 10 h 76"/>
                <a:gd name="T2" fmla="*/ 19 w 155"/>
                <a:gd name="T3" fmla="*/ 6 h 76"/>
                <a:gd name="T4" fmla="*/ 1 w 155"/>
                <a:gd name="T5" fmla="*/ 0 h 76"/>
                <a:gd name="T6" fmla="*/ 0 w 155"/>
                <a:gd name="T7" fmla="*/ 5 h 76"/>
                <a:gd name="T8" fmla="*/ 18 w 155"/>
                <a:gd name="T9" fmla="*/ 1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6">
                  <a:moveTo>
                    <a:pt x="145" y="76"/>
                  </a:moveTo>
                  <a:lnTo>
                    <a:pt x="155" y="40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2" name="Freeform 70">
              <a:extLst>
                <a:ext uri="{FF2B5EF4-FFF2-40B4-BE49-F238E27FC236}">
                  <a16:creationId xmlns:a16="http://schemas.microsoft.com/office/drawing/2014/main" id="{E394B485-C067-4B3F-AF36-194F68C40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1" y="2848"/>
              <a:ext cx="77" cy="38"/>
            </a:xfrm>
            <a:custGeom>
              <a:avLst/>
              <a:gdLst>
                <a:gd name="T0" fmla="*/ 19 w 154"/>
                <a:gd name="T1" fmla="*/ 10 h 75"/>
                <a:gd name="T2" fmla="*/ 20 w 154"/>
                <a:gd name="T3" fmla="*/ 5 h 75"/>
                <a:gd name="T4" fmla="*/ 2 w 154"/>
                <a:gd name="T5" fmla="*/ 0 h 75"/>
                <a:gd name="T6" fmla="*/ 0 w 154"/>
                <a:gd name="T7" fmla="*/ 5 h 75"/>
                <a:gd name="T8" fmla="*/ 19 w 154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3" name="Freeform 71">
              <a:extLst>
                <a:ext uri="{FF2B5EF4-FFF2-40B4-BE49-F238E27FC236}">
                  <a16:creationId xmlns:a16="http://schemas.microsoft.com/office/drawing/2014/main" id="{9AC06C60-C5B8-4B62-9AEB-92EA71BB57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5" y="2814"/>
              <a:ext cx="77" cy="37"/>
            </a:xfrm>
            <a:custGeom>
              <a:avLst/>
              <a:gdLst>
                <a:gd name="T0" fmla="*/ 19 w 154"/>
                <a:gd name="T1" fmla="*/ 9 h 75"/>
                <a:gd name="T2" fmla="*/ 20 w 154"/>
                <a:gd name="T3" fmla="*/ 4 h 75"/>
                <a:gd name="T4" fmla="*/ 2 w 154"/>
                <a:gd name="T5" fmla="*/ 0 h 75"/>
                <a:gd name="T6" fmla="*/ 0 w 154"/>
                <a:gd name="T7" fmla="*/ 4 h 75"/>
                <a:gd name="T8" fmla="*/ 19 w 154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4" name="Freeform 72">
              <a:extLst>
                <a:ext uri="{FF2B5EF4-FFF2-40B4-BE49-F238E27FC236}">
                  <a16:creationId xmlns:a16="http://schemas.microsoft.com/office/drawing/2014/main" id="{F6B2AC10-5E76-436D-9299-9419796FEF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" y="2779"/>
              <a:ext cx="77" cy="38"/>
            </a:xfrm>
            <a:custGeom>
              <a:avLst/>
              <a:gdLst>
                <a:gd name="T0" fmla="*/ 19 w 154"/>
                <a:gd name="T1" fmla="*/ 10 h 76"/>
                <a:gd name="T2" fmla="*/ 20 w 154"/>
                <a:gd name="T3" fmla="*/ 5 h 76"/>
                <a:gd name="T4" fmla="*/ 2 w 154"/>
                <a:gd name="T5" fmla="*/ 0 h 76"/>
                <a:gd name="T6" fmla="*/ 0 w 154"/>
                <a:gd name="T7" fmla="*/ 5 h 76"/>
                <a:gd name="T8" fmla="*/ 19 w 154"/>
                <a:gd name="T9" fmla="*/ 1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6">
                  <a:moveTo>
                    <a:pt x="145" y="76"/>
                  </a:moveTo>
                  <a:lnTo>
                    <a:pt x="154" y="40"/>
                  </a:lnTo>
                  <a:lnTo>
                    <a:pt x="9" y="0"/>
                  </a:lnTo>
                  <a:lnTo>
                    <a:pt x="0" y="35"/>
                  </a:lnTo>
                  <a:lnTo>
                    <a:pt x="1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5" name="Freeform 73">
              <a:extLst>
                <a:ext uri="{FF2B5EF4-FFF2-40B4-BE49-F238E27FC236}">
                  <a16:creationId xmlns:a16="http://schemas.microsoft.com/office/drawing/2014/main" id="{726E081F-B595-44C8-875E-21A6C12939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" y="2745"/>
              <a:ext cx="77" cy="37"/>
            </a:xfrm>
            <a:custGeom>
              <a:avLst/>
              <a:gdLst>
                <a:gd name="T0" fmla="*/ 19 w 154"/>
                <a:gd name="T1" fmla="*/ 9 h 75"/>
                <a:gd name="T2" fmla="*/ 20 w 154"/>
                <a:gd name="T3" fmla="*/ 4 h 75"/>
                <a:gd name="T4" fmla="*/ 2 w 154"/>
                <a:gd name="T5" fmla="*/ 0 h 75"/>
                <a:gd name="T6" fmla="*/ 0 w 154"/>
                <a:gd name="T7" fmla="*/ 4 h 75"/>
                <a:gd name="T8" fmla="*/ 19 w 154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6" name="Freeform 74">
              <a:extLst>
                <a:ext uri="{FF2B5EF4-FFF2-40B4-BE49-F238E27FC236}">
                  <a16:creationId xmlns:a16="http://schemas.microsoft.com/office/drawing/2014/main" id="{BC40B30E-763E-4DC6-933E-95E72AEE4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" y="2710"/>
              <a:ext cx="77" cy="38"/>
            </a:xfrm>
            <a:custGeom>
              <a:avLst/>
              <a:gdLst>
                <a:gd name="T0" fmla="*/ 18 w 155"/>
                <a:gd name="T1" fmla="*/ 10 h 75"/>
                <a:gd name="T2" fmla="*/ 19 w 155"/>
                <a:gd name="T3" fmla="*/ 5 h 75"/>
                <a:gd name="T4" fmla="*/ 1 w 155"/>
                <a:gd name="T5" fmla="*/ 0 h 75"/>
                <a:gd name="T6" fmla="*/ 0 w 155"/>
                <a:gd name="T7" fmla="*/ 5 h 75"/>
                <a:gd name="T8" fmla="*/ 18 w 155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5">
                  <a:moveTo>
                    <a:pt x="145" y="75"/>
                  </a:moveTo>
                  <a:lnTo>
                    <a:pt x="155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7" name="Freeform 75">
              <a:extLst>
                <a:ext uri="{FF2B5EF4-FFF2-40B4-BE49-F238E27FC236}">
                  <a16:creationId xmlns:a16="http://schemas.microsoft.com/office/drawing/2014/main" id="{164D607F-B755-46FB-94C3-46016E3AE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9" y="2675"/>
              <a:ext cx="78" cy="38"/>
            </a:xfrm>
            <a:custGeom>
              <a:avLst/>
              <a:gdLst>
                <a:gd name="T0" fmla="*/ 19 w 154"/>
                <a:gd name="T1" fmla="*/ 9 h 77"/>
                <a:gd name="T2" fmla="*/ 20 w 154"/>
                <a:gd name="T3" fmla="*/ 5 h 77"/>
                <a:gd name="T4" fmla="*/ 2 w 154"/>
                <a:gd name="T5" fmla="*/ 0 h 77"/>
                <a:gd name="T6" fmla="*/ 0 w 154"/>
                <a:gd name="T7" fmla="*/ 4 h 77"/>
                <a:gd name="T8" fmla="*/ 19 w 154"/>
                <a:gd name="T9" fmla="*/ 9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7">
                  <a:moveTo>
                    <a:pt x="145" y="77"/>
                  </a:moveTo>
                  <a:lnTo>
                    <a:pt x="154" y="41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8" name="Freeform 76">
              <a:extLst>
                <a:ext uri="{FF2B5EF4-FFF2-40B4-BE49-F238E27FC236}">
                  <a16:creationId xmlns:a16="http://schemas.microsoft.com/office/drawing/2014/main" id="{960AD9F6-1714-4CD3-AD9D-C59D6ED98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" y="2641"/>
              <a:ext cx="77" cy="37"/>
            </a:xfrm>
            <a:custGeom>
              <a:avLst/>
              <a:gdLst>
                <a:gd name="T0" fmla="*/ 18 w 155"/>
                <a:gd name="T1" fmla="*/ 10 h 74"/>
                <a:gd name="T2" fmla="*/ 19 w 155"/>
                <a:gd name="T3" fmla="*/ 5 h 74"/>
                <a:gd name="T4" fmla="*/ 1 w 155"/>
                <a:gd name="T5" fmla="*/ 0 h 74"/>
                <a:gd name="T6" fmla="*/ 0 w 155"/>
                <a:gd name="T7" fmla="*/ 5 h 74"/>
                <a:gd name="T8" fmla="*/ 18 w 155"/>
                <a:gd name="T9" fmla="*/ 10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4">
                  <a:moveTo>
                    <a:pt x="145" y="74"/>
                  </a:moveTo>
                  <a:lnTo>
                    <a:pt x="155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9" name="Freeform 77">
              <a:extLst>
                <a:ext uri="{FF2B5EF4-FFF2-40B4-BE49-F238E27FC236}">
                  <a16:creationId xmlns:a16="http://schemas.microsoft.com/office/drawing/2014/main" id="{C87F956C-8DC7-40D1-B388-DD29A6ABD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2607"/>
              <a:ext cx="77" cy="37"/>
            </a:xfrm>
            <a:custGeom>
              <a:avLst/>
              <a:gdLst>
                <a:gd name="T0" fmla="*/ 19 w 154"/>
                <a:gd name="T1" fmla="*/ 9 h 75"/>
                <a:gd name="T2" fmla="*/ 20 w 154"/>
                <a:gd name="T3" fmla="*/ 4 h 75"/>
                <a:gd name="T4" fmla="*/ 2 w 154"/>
                <a:gd name="T5" fmla="*/ 0 h 75"/>
                <a:gd name="T6" fmla="*/ 0 w 154"/>
                <a:gd name="T7" fmla="*/ 4 h 75"/>
                <a:gd name="T8" fmla="*/ 19 w 154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0" name="Freeform 78">
              <a:extLst>
                <a:ext uri="{FF2B5EF4-FFF2-40B4-BE49-F238E27FC236}">
                  <a16:creationId xmlns:a16="http://schemas.microsoft.com/office/drawing/2014/main" id="{8F51848D-39E5-40EB-B7D2-E888D8169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" y="2571"/>
              <a:ext cx="77" cy="39"/>
            </a:xfrm>
            <a:custGeom>
              <a:avLst/>
              <a:gdLst>
                <a:gd name="T0" fmla="*/ 18 w 155"/>
                <a:gd name="T1" fmla="*/ 10 h 76"/>
                <a:gd name="T2" fmla="*/ 19 w 155"/>
                <a:gd name="T3" fmla="*/ 6 h 76"/>
                <a:gd name="T4" fmla="*/ 1 w 155"/>
                <a:gd name="T5" fmla="*/ 0 h 76"/>
                <a:gd name="T6" fmla="*/ 0 w 155"/>
                <a:gd name="T7" fmla="*/ 5 h 76"/>
                <a:gd name="T8" fmla="*/ 18 w 155"/>
                <a:gd name="T9" fmla="*/ 1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6">
                  <a:moveTo>
                    <a:pt x="145" y="76"/>
                  </a:moveTo>
                  <a:lnTo>
                    <a:pt x="155" y="40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1" name="Freeform 79">
              <a:extLst>
                <a:ext uri="{FF2B5EF4-FFF2-40B4-BE49-F238E27FC236}">
                  <a16:creationId xmlns:a16="http://schemas.microsoft.com/office/drawing/2014/main" id="{51F82776-F46E-4426-BF4B-C1BCF6138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4" y="2537"/>
              <a:ext cx="78" cy="38"/>
            </a:xfrm>
            <a:custGeom>
              <a:avLst/>
              <a:gdLst>
                <a:gd name="T0" fmla="*/ 19 w 154"/>
                <a:gd name="T1" fmla="*/ 10 h 75"/>
                <a:gd name="T2" fmla="*/ 20 w 154"/>
                <a:gd name="T3" fmla="*/ 5 h 75"/>
                <a:gd name="T4" fmla="*/ 2 w 154"/>
                <a:gd name="T5" fmla="*/ 0 h 75"/>
                <a:gd name="T6" fmla="*/ 0 w 154"/>
                <a:gd name="T7" fmla="*/ 5 h 75"/>
                <a:gd name="T8" fmla="*/ 19 w 154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2" name="Freeform 80">
              <a:extLst>
                <a:ext uri="{FF2B5EF4-FFF2-40B4-BE49-F238E27FC236}">
                  <a16:creationId xmlns:a16="http://schemas.microsoft.com/office/drawing/2014/main" id="{22C30CD8-8F84-4986-BC81-9D4946FAF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8" y="2503"/>
              <a:ext cx="76" cy="37"/>
            </a:xfrm>
            <a:custGeom>
              <a:avLst/>
              <a:gdLst>
                <a:gd name="T0" fmla="*/ 18 w 153"/>
                <a:gd name="T1" fmla="*/ 9 h 75"/>
                <a:gd name="T2" fmla="*/ 19 w 153"/>
                <a:gd name="T3" fmla="*/ 4 h 75"/>
                <a:gd name="T4" fmla="*/ 1 w 153"/>
                <a:gd name="T5" fmla="*/ 0 h 75"/>
                <a:gd name="T6" fmla="*/ 0 w 153"/>
                <a:gd name="T7" fmla="*/ 4 h 75"/>
                <a:gd name="T8" fmla="*/ 18 w 153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" h="75">
                  <a:moveTo>
                    <a:pt x="144" y="75"/>
                  </a:moveTo>
                  <a:lnTo>
                    <a:pt x="153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4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3" name="Freeform 81">
              <a:extLst>
                <a:ext uri="{FF2B5EF4-FFF2-40B4-BE49-F238E27FC236}">
                  <a16:creationId xmlns:a16="http://schemas.microsoft.com/office/drawing/2014/main" id="{9D05A289-D896-43BF-828E-C5C615E73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468"/>
              <a:ext cx="76" cy="38"/>
            </a:xfrm>
            <a:custGeom>
              <a:avLst/>
              <a:gdLst>
                <a:gd name="T0" fmla="*/ 18 w 152"/>
                <a:gd name="T1" fmla="*/ 10 h 76"/>
                <a:gd name="T2" fmla="*/ 19 w 152"/>
                <a:gd name="T3" fmla="*/ 5 h 76"/>
                <a:gd name="T4" fmla="*/ 2 w 152"/>
                <a:gd name="T5" fmla="*/ 0 h 76"/>
                <a:gd name="T6" fmla="*/ 0 w 152"/>
                <a:gd name="T7" fmla="*/ 5 h 76"/>
                <a:gd name="T8" fmla="*/ 18 w 152"/>
                <a:gd name="T9" fmla="*/ 1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" h="76">
                  <a:moveTo>
                    <a:pt x="143" y="76"/>
                  </a:moveTo>
                  <a:lnTo>
                    <a:pt x="152" y="40"/>
                  </a:lnTo>
                  <a:lnTo>
                    <a:pt x="9" y="0"/>
                  </a:lnTo>
                  <a:lnTo>
                    <a:pt x="0" y="35"/>
                  </a:lnTo>
                  <a:lnTo>
                    <a:pt x="143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4" name="Freeform 82">
              <a:extLst>
                <a:ext uri="{FF2B5EF4-FFF2-40B4-BE49-F238E27FC236}">
                  <a16:creationId xmlns:a16="http://schemas.microsoft.com/office/drawing/2014/main" id="{BAE1B3A5-E3DA-4B6A-AB5E-E0D275DC3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9" y="2435"/>
              <a:ext cx="73" cy="36"/>
            </a:xfrm>
            <a:custGeom>
              <a:avLst/>
              <a:gdLst>
                <a:gd name="T0" fmla="*/ 17 w 145"/>
                <a:gd name="T1" fmla="*/ 9 h 72"/>
                <a:gd name="T2" fmla="*/ 19 w 145"/>
                <a:gd name="T3" fmla="*/ 5 h 72"/>
                <a:gd name="T4" fmla="*/ 2 w 145"/>
                <a:gd name="T5" fmla="*/ 0 h 72"/>
                <a:gd name="T6" fmla="*/ 0 w 145"/>
                <a:gd name="T7" fmla="*/ 5 h 72"/>
                <a:gd name="T8" fmla="*/ 17 w 145"/>
                <a:gd name="T9" fmla="*/ 9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72">
                  <a:moveTo>
                    <a:pt x="135" y="72"/>
                  </a:moveTo>
                  <a:lnTo>
                    <a:pt x="145" y="36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35" y="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75" name="Freeform 83">
              <a:extLst>
                <a:ext uri="{FF2B5EF4-FFF2-40B4-BE49-F238E27FC236}">
                  <a16:creationId xmlns:a16="http://schemas.microsoft.com/office/drawing/2014/main" id="{13D398E5-C14F-4499-B83B-781BFAD9DB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3" y="2403"/>
              <a:ext cx="91" cy="80"/>
            </a:xfrm>
            <a:custGeom>
              <a:avLst/>
              <a:gdLst>
                <a:gd name="T0" fmla="*/ 23 w 182"/>
                <a:gd name="T1" fmla="*/ 0 h 161"/>
                <a:gd name="T2" fmla="*/ 0 w 182"/>
                <a:gd name="T3" fmla="*/ 4 h 161"/>
                <a:gd name="T4" fmla="*/ 18 w 182"/>
                <a:gd name="T5" fmla="*/ 20 h 161"/>
                <a:gd name="T6" fmla="*/ 23 w 182"/>
                <a:gd name="T7" fmla="*/ 0 h 16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" h="161">
                  <a:moveTo>
                    <a:pt x="182" y="0"/>
                  </a:moveTo>
                  <a:lnTo>
                    <a:pt x="0" y="38"/>
                  </a:lnTo>
                  <a:lnTo>
                    <a:pt x="139" y="161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4588" name="Rectangle 88">
            <a:extLst>
              <a:ext uri="{FF2B5EF4-FFF2-40B4-BE49-F238E27FC236}">
                <a16:creationId xmlns:a16="http://schemas.microsoft.com/office/drawing/2014/main" id="{7CD825FF-B60C-46ED-94E2-7E7B25592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7450" y="2012950"/>
            <a:ext cx="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de-DE" sz="2000" b="1"/>
          </a:p>
        </p:txBody>
      </p:sp>
      <p:grpSp>
        <p:nvGrpSpPr>
          <p:cNvPr id="24589" name="Group 96">
            <a:extLst>
              <a:ext uri="{FF2B5EF4-FFF2-40B4-BE49-F238E27FC236}">
                <a16:creationId xmlns:a16="http://schemas.microsoft.com/office/drawing/2014/main" id="{F507419B-B3C5-4122-91C3-000FBB7AEFA3}"/>
              </a:ext>
            </a:extLst>
          </p:cNvPr>
          <p:cNvGrpSpPr>
            <a:grpSpLocks/>
          </p:cNvGrpSpPr>
          <p:nvPr/>
        </p:nvGrpSpPr>
        <p:grpSpPr bwMode="auto">
          <a:xfrm>
            <a:off x="2430463" y="2212975"/>
            <a:ext cx="534987" cy="30163"/>
            <a:chOff x="1531" y="1394"/>
            <a:chExt cx="337" cy="19"/>
          </a:xfrm>
        </p:grpSpPr>
        <p:sp>
          <p:nvSpPr>
            <p:cNvPr id="24658" name="Rectangle 93">
              <a:extLst>
                <a:ext uri="{FF2B5EF4-FFF2-40B4-BE49-F238E27FC236}">
                  <a16:creationId xmlns:a16="http://schemas.microsoft.com/office/drawing/2014/main" id="{8849E6AF-B3A8-435C-B835-BDE849B99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1" y="1394"/>
              <a:ext cx="75" cy="1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59" name="Freeform 94">
              <a:extLst>
                <a:ext uri="{FF2B5EF4-FFF2-40B4-BE49-F238E27FC236}">
                  <a16:creationId xmlns:a16="http://schemas.microsoft.com/office/drawing/2014/main" id="{CF92AB0D-72EA-4E04-8A19-CBE40118E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1394"/>
              <a:ext cx="75" cy="19"/>
            </a:xfrm>
            <a:custGeom>
              <a:avLst/>
              <a:gdLst>
                <a:gd name="T0" fmla="*/ 0 w 150"/>
                <a:gd name="T1" fmla="*/ 0 h 39"/>
                <a:gd name="T2" fmla="*/ 0 w 150"/>
                <a:gd name="T3" fmla="*/ 4 h 39"/>
                <a:gd name="T4" fmla="*/ 19 w 150"/>
                <a:gd name="T5" fmla="*/ 4 h 39"/>
                <a:gd name="T6" fmla="*/ 19 w 150"/>
                <a:gd name="T7" fmla="*/ 0 h 39"/>
                <a:gd name="T8" fmla="*/ 0 w 150"/>
                <a:gd name="T9" fmla="*/ 0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0" h="39">
                  <a:moveTo>
                    <a:pt x="0" y="0"/>
                  </a:moveTo>
                  <a:lnTo>
                    <a:pt x="0" y="38"/>
                  </a:lnTo>
                  <a:lnTo>
                    <a:pt x="150" y="39"/>
                  </a:lnTo>
                  <a:lnTo>
                    <a:pt x="15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60" name="Rectangle 95">
              <a:extLst>
                <a:ext uri="{FF2B5EF4-FFF2-40B4-BE49-F238E27FC236}">
                  <a16:creationId xmlns:a16="http://schemas.microsoft.com/office/drawing/2014/main" id="{8C9290EC-58A6-44B7-8604-0F9450A43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" y="1394"/>
              <a:ext cx="75" cy="1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</p:grpSp>
      <p:grpSp>
        <p:nvGrpSpPr>
          <p:cNvPr id="24590" name="Group 122">
            <a:extLst>
              <a:ext uri="{FF2B5EF4-FFF2-40B4-BE49-F238E27FC236}">
                <a16:creationId xmlns:a16="http://schemas.microsoft.com/office/drawing/2014/main" id="{04E82C2D-9938-466D-A65C-C5E265707C21}"/>
              </a:ext>
            </a:extLst>
          </p:cNvPr>
          <p:cNvGrpSpPr>
            <a:grpSpLocks/>
          </p:cNvGrpSpPr>
          <p:nvPr/>
        </p:nvGrpSpPr>
        <p:grpSpPr bwMode="auto">
          <a:xfrm>
            <a:off x="2433638" y="2486025"/>
            <a:ext cx="3509962" cy="962025"/>
            <a:chOff x="1533" y="1566"/>
            <a:chExt cx="2211" cy="606"/>
          </a:xfrm>
        </p:grpSpPr>
        <p:sp>
          <p:nvSpPr>
            <p:cNvPr id="24640" name="Freeform 104">
              <a:extLst>
                <a:ext uri="{FF2B5EF4-FFF2-40B4-BE49-F238E27FC236}">
                  <a16:creationId xmlns:a16="http://schemas.microsoft.com/office/drawing/2014/main" id="{4D8F71B6-3EF7-4F0D-AD46-1361EFB80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" y="2135"/>
              <a:ext cx="78" cy="37"/>
            </a:xfrm>
            <a:custGeom>
              <a:avLst/>
              <a:gdLst>
                <a:gd name="T0" fmla="*/ 19 w 154"/>
                <a:gd name="T1" fmla="*/ 9 h 75"/>
                <a:gd name="T2" fmla="*/ 20 w 154"/>
                <a:gd name="T3" fmla="*/ 4 h 75"/>
                <a:gd name="T4" fmla="*/ 2 w 154"/>
                <a:gd name="T5" fmla="*/ 0 h 75"/>
                <a:gd name="T6" fmla="*/ 0 w 154"/>
                <a:gd name="T7" fmla="*/ 4 h 75"/>
                <a:gd name="T8" fmla="*/ 19 w 154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1" name="Freeform 105">
              <a:extLst>
                <a:ext uri="{FF2B5EF4-FFF2-40B4-BE49-F238E27FC236}">
                  <a16:creationId xmlns:a16="http://schemas.microsoft.com/office/drawing/2014/main" id="{B04178A9-EFF6-4D09-ACC0-2C93E7C052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0" y="2102"/>
              <a:ext cx="77" cy="37"/>
            </a:xfrm>
            <a:custGeom>
              <a:avLst/>
              <a:gdLst>
                <a:gd name="T0" fmla="*/ 18 w 153"/>
                <a:gd name="T1" fmla="*/ 10 h 74"/>
                <a:gd name="T2" fmla="*/ 20 w 153"/>
                <a:gd name="T3" fmla="*/ 5 h 74"/>
                <a:gd name="T4" fmla="*/ 2 w 153"/>
                <a:gd name="T5" fmla="*/ 0 h 74"/>
                <a:gd name="T6" fmla="*/ 0 w 153"/>
                <a:gd name="T7" fmla="*/ 5 h 74"/>
                <a:gd name="T8" fmla="*/ 18 w 153"/>
                <a:gd name="T9" fmla="*/ 10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" h="74">
                  <a:moveTo>
                    <a:pt x="144" y="74"/>
                  </a:moveTo>
                  <a:lnTo>
                    <a:pt x="153" y="38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4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2" name="Freeform 106">
              <a:extLst>
                <a:ext uri="{FF2B5EF4-FFF2-40B4-BE49-F238E27FC236}">
                  <a16:creationId xmlns:a16="http://schemas.microsoft.com/office/drawing/2014/main" id="{3497A808-5ABE-44E0-811D-3D560765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3" y="2069"/>
              <a:ext cx="77" cy="37"/>
            </a:xfrm>
            <a:custGeom>
              <a:avLst/>
              <a:gdLst>
                <a:gd name="T0" fmla="*/ 18 w 155"/>
                <a:gd name="T1" fmla="*/ 9 h 75"/>
                <a:gd name="T2" fmla="*/ 19 w 155"/>
                <a:gd name="T3" fmla="*/ 4 h 75"/>
                <a:gd name="T4" fmla="*/ 1 w 155"/>
                <a:gd name="T5" fmla="*/ 0 h 75"/>
                <a:gd name="T6" fmla="*/ 0 w 155"/>
                <a:gd name="T7" fmla="*/ 4 h 75"/>
                <a:gd name="T8" fmla="*/ 18 w 155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5">
                  <a:moveTo>
                    <a:pt x="145" y="75"/>
                  </a:moveTo>
                  <a:lnTo>
                    <a:pt x="155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3" name="Freeform 107">
              <a:extLst>
                <a:ext uri="{FF2B5EF4-FFF2-40B4-BE49-F238E27FC236}">
                  <a16:creationId xmlns:a16="http://schemas.microsoft.com/office/drawing/2014/main" id="{1E6067DB-63AF-4FFD-A592-DE8557355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7" y="2036"/>
              <a:ext cx="76" cy="37"/>
            </a:xfrm>
            <a:custGeom>
              <a:avLst/>
              <a:gdLst>
                <a:gd name="T0" fmla="*/ 18 w 152"/>
                <a:gd name="T1" fmla="*/ 10 h 73"/>
                <a:gd name="T2" fmla="*/ 19 w 152"/>
                <a:gd name="T3" fmla="*/ 5 h 73"/>
                <a:gd name="T4" fmla="*/ 2 w 152"/>
                <a:gd name="T5" fmla="*/ 0 h 73"/>
                <a:gd name="T6" fmla="*/ 0 w 152"/>
                <a:gd name="T7" fmla="*/ 5 h 73"/>
                <a:gd name="T8" fmla="*/ 18 w 152"/>
                <a:gd name="T9" fmla="*/ 10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" h="73">
                  <a:moveTo>
                    <a:pt x="143" y="73"/>
                  </a:moveTo>
                  <a:lnTo>
                    <a:pt x="152" y="37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3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4" name="Freeform 108">
              <a:extLst>
                <a:ext uri="{FF2B5EF4-FFF2-40B4-BE49-F238E27FC236}">
                  <a16:creationId xmlns:a16="http://schemas.microsoft.com/office/drawing/2014/main" id="{40AE8DEB-1877-48A9-A457-AFA47A3C2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0" y="2002"/>
              <a:ext cx="77" cy="38"/>
            </a:xfrm>
            <a:custGeom>
              <a:avLst/>
              <a:gdLst>
                <a:gd name="T0" fmla="*/ 19 w 154"/>
                <a:gd name="T1" fmla="*/ 10 h 75"/>
                <a:gd name="T2" fmla="*/ 20 w 154"/>
                <a:gd name="T3" fmla="*/ 5 h 75"/>
                <a:gd name="T4" fmla="*/ 2 w 154"/>
                <a:gd name="T5" fmla="*/ 0 h 75"/>
                <a:gd name="T6" fmla="*/ 0 w 154"/>
                <a:gd name="T7" fmla="*/ 5 h 75"/>
                <a:gd name="T8" fmla="*/ 19 w 154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5" name="Freeform 109">
              <a:extLst>
                <a:ext uri="{FF2B5EF4-FFF2-40B4-BE49-F238E27FC236}">
                  <a16:creationId xmlns:a16="http://schemas.microsoft.com/office/drawing/2014/main" id="{2C491859-53C0-4045-963D-9D0477848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" y="1970"/>
              <a:ext cx="77" cy="36"/>
            </a:xfrm>
            <a:custGeom>
              <a:avLst/>
              <a:gdLst>
                <a:gd name="T0" fmla="*/ 18 w 155"/>
                <a:gd name="T1" fmla="*/ 9 h 74"/>
                <a:gd name="T2" fmla="*/ 19 w 155"/>
                <a:gd name="T3" fmla="*/ 4 h 74"/>
                <a:gd name="T4" fmla="*/ 1 w 155"/>
                <a:gd name="T5" fmla="*/ 0 h 74"/>
                <a:gd name="T6" fmla="*/ 0 w 155"/>
                <a:gd name="T7" fmla="*/ 4 h 74"/>
                <a:gd name="T8" fmla="*/ 18 w 155"/>
                <a:gd name="T9" fmla="*/ 9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4">
                  <a:moveTo>
                    <a:pt x="145" y="74"/>
                  </a:moveTo>
                  <a:lnTo>
                    <a:pt x="155" y="38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6" name="Freeform 110">
              <a:extLst>
                <a:ext uri="{FF2B5EF4-FFF2-40B4-BE49-F238E27FC236}">
                  <a16:creationId xmlns:a16="http://schemas.microsoft.com/office/drawing/2014/main" id="{71F0BA40-A004-4E3D-9894-1C77CB979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" y="1936"/>
              <a:ext cx="78" cy="38"/>
            </a:xfrm>
            <a:custGeom>
              <a:avLst/>
              <a:gdLst>
                <a:gd name="T0" fmla="*/ 19 w 154"/>
                <a:gd name="T1" fmla="*/ 10 h 75"/>
                <a:gd name="T2" fmla="*/ 20 w 154"/>
                <a:gd name="T3" fmla="*/ 5 h 75"/>
                <a:gd name="T4" fmla="*/ 2 w 154"/>
                <a:gd name="T5" fmla="*/ 0 h 75"/>
                <a:gd name="T6" fmla="*/ 0 w 154"/>
                <a:gd name="T7" fmla="*/ 5 h 75"/>
                <a:gd name="T8" fmla="*/ 19 w 154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7" name="Freeform 111">
              <a:extLst>
                <a:ext uri="{FF2B5EF4-FFF2-40B4-BE49-F238E27FC236}">
                  <a16:creationId xmlns:a16="http://schemas.microsoft.com/office/drawing/2014/main" id="{F27B74A3-4CC8-4EA3-97E1-7570FA411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" y="1903"/>
              <a:ext cx="78" cy="37"/>
            </a:xfrm>
            <a:custGeom>
              <a:avLst/>
              <a:gdLst>
                <a:gd name="T0" fmla="*/ 19 w 154"/>
                <a:gd name="T1" fmla="*/ 10 h 73"/>
                <a:gd name="T2" fmla="*/ 20 w 154"/>
                <a:gd name="T3" fmla="*/ 5 h 73"/>
                <a:gd name="T4" fmla="*/ 2 w 154"/>
                <a:gd name="T5" fmla="*/ 0 h 73"/>
                <a:gd name="T6" fmla="*/ 0 w 154"/>
                <a:gd name="T7" fmla="*/ 5 h 73"/>
                <a:gd name="T8" fmla="*/ 19 w 154"/>
                <a:gd name="T9" fmla="*/ 10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3">
                  <a:moveTo>
                    <a:pt x="145" y="73"/>
                  </a:moveTo>
                  <a:lnTo>
                    <a:pt x="154" y="37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8" name="Freeform 112">
              <a:extLst>
                <a:ext uri="{FF2B5EF4-FFF2-40B4-BE49-F238E27FC236}">
                  <a16:creationId xmlns:a16="http://schemas.microsoft.com/office/drawing/2014/main" id="{C17D138F-6652-41A9-8245-3EE4737F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3" y="1870"/>
              <a:ext cx="77" cy="37"/>
            </a:xfrm>
            <a:custGeom>
              <a:avLst/>
              <a:gdLst>
                <a:gd name="T0" fmla="*/ 18 w 155"/>
                <a:gd name="T1" fmla="*/ 9 h 75"/>
                <a:gd name="T2" fmla="*/ 19 w 155"/>
                <a:gd name="T3" fmla="*/ 4 h 75"/>
                <a:gd name="T4" fmla="*/ 1 w 155"/>
                <a:gd name="T5" fmla="*/ 0 h 75"/>
                <a:gd name="T6" fmla="*/ 0 w 155"/>
                <a:gd name="T7" fmla="*/ 4 h 75"/>
                <a:gd name="T8" fmla="*/ 18 w 155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5">
                  <a:moveTo>
                    <a:pt x="145" y="75"/>
                  </a:moveTo>
                  <a:lnTo>
                    <a:pt x="155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49" name="Freeform 113">
              <a:extLst>
                <a:ext uri="{FF2B5EF4-FFF2-40B4-BE49-F238E27FC236}">
                  <a16:creationId xmlns:a16="http://schemas.microsoft.com/office/drawing/2014/main" id="{AA827FBA-D1D9-4F1F-8E2A-A3F7A789C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6" y="1837"/>
              <a:ext cx="77" cy="37"/>
            </a:xfrm>
            <a:custGeom>
              <a:avLst/>
              <a:gdLst>
                <a:gd name="T0" fmla="*/ 18 w 155"/>
                <a:gd name="T1" fmla="*/ 10 h 74"/>
                <a:gd name="T2" fmla="*/ 19 w 155"/>
                <a:gd name="T3" fmla="*/ 5 h 74"/>
                <a:gd name="T4" fmla="*/ 1 w 155"/>
                <a:gd name="T5" fmla="*/ 0 h 74"/>
                <a:gd name="T6" fmla="*/ 0 w 155"/>
                <a:gd name="T7" fmla="*/ 5 h 74"/>
                <a:gd name="T8" fmla="*/ 18 w 155"/>
                <a:gd name="T9" fmla="*/ 10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4">
                  <a:moveTo>
                    <a:pt x="145" y="74"/>
                  </a:moveTo>
                  <a:lnTo>
                    <a:pt x="155" y="38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0" name="Freeform 114">
              <a:extLst>
                <a:ext uri="{FF2B5EF4-FFF2-40B4-BE49-F238E27FC236}">
                  <a16:creationId xmlns:a16="http://schemas.microsoft.com/office/drawing/2014/main" id="{BA6AFBA4-F037-4754-B5B3-0D83B668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0" y="1804"/>
              <a:ext cx="77" cy="37"/>
            </a:xfrm>
            <a:custGeom>
              <a:avLst/>
              <a:gdLst>
                <a:gd name="T0" fmla="*/ 19 w 154"/>
                <a:gd name="T1" fmla="*/ 9 h 75"/>
                <a:gd name="T2" fmla="*/ 20 w 154"/>
                <a:gd name="T3" fmla="*/ 4 h 75"/>
                <a:gd name="T4" fmla="*/ 2 w 154"/>
                <a:gd name="T5" fmla="*/ 0 h 75"/>
                <a:gd name="T6" fmla="*/ 0 w 154"/>
                <a:gd name="T7" fmla="*/ 4 h 75"/>
                <a:gd name="T8" fmla="*/ 19 w 154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1" name="Freeform 115">
              <a:extLst>
                <a:ext uri="{FF2B5EF4-FFF2-40B4-BE49-F238E27FC236}">
                  <a16:creationId xmlns:a16="http://schemas.microsoft.com/office/drawing/2014/main" id="{D5194D20-DF39-4334-8C11-D1BCB37C9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3" y="1771"/>
              <a:ext cx="77" cy="37"/>
            </a:xfrm>
            <a:custGeom>
              <a:avLst/>
              <a:gdLst>
                <a:gd name="T0" fmla="*/ 18 w 154"/>
                <a:gd name="T1" fmla="*/ 10 h 73"/>
                <a:gd name="T2" fmla="*/ 20 w 154"/>
                <a:gd name="T3" fmla="*/ 5 h 73"/>
                <a:gd name="T4" fmla="*/ 2 w 154"/>
                <a:gd name="T5" fmla="*/ 0 h 73"/>
                <a:gd name="T6" fmla="*/ 0 w 154"/>
                <a:gd name="T7" fmla="*/ 5 h 73"/>
                <a:gd name="T8" fmla="*/ 18 w 154"/>
                <a:gd name="T9" fmla="*/ 10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3">
                  <a:moveTo>
                    <a:pt x="144" y="73"/>
                  </a:moveTo>
                  <a:lnTo>
                    <a:pt x="154" y="37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4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2" name="Freeform 116">
              <a:extLst>
                <a:ext uri="{FF2B5EF4-FFF2-40B4-BE49-F238E27FC236}">
                  <a16:creationId xmlns:a16="http://schemas.microsoft.com/office/drawing/2014/main" id="{283A0CD5-9303-430D-AA1F-DB82625565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" y="1737"/>
              <a:ext cx="78" cy="38"/>
            </a:xfrm>
            <a:custGeom>
              <a:avLst/>
              <a:gdLst>
                <a:gd name="T0" fmla="*/ 19 w 154"/>
                <a:gd name="T1" fmla="*/ 10 h 75"/>
                <a:gd name="T2" fmla="*/ 20 w 154"/>
                <a:gd name="T3" fmla="*/ 5 h 75"/>
                <a:gd name="T4" fmla="*/ 2 w 154"/>
                <a:gd name="T5" fmla="*/ 0 h 75"/>
                <a:gd name="T6" fmla="*/ 0 w 154"/>
                <a:gd name="T7" fmla="*/ 5 h 75"/>
                <a:gd name="T8" fmla="*/ 19 w 154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5">
                  <a:moveTo>
                    <a:pt x="145" y="75"/>
                  </a:moveTo>
                  <a:lnTo>
                    <a:pt x="154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3" name="Freeform 117">
              <a:extLst>
                <a:ext uri="{FF2B5EF4-FFF2-40B4-BE49-F238E27FC236}">
                  <a16:creationId xmlns:a16="http://schemas.microsoft.com/office/drawing/2014/main" id="{2851ECA4-EE01-4934-9FA3-05AA4AEED6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" y="1705"/>
              <a:ext cx="78" cy="36"/>
            </a:xfrm>
            <a:custGeom>
              <a:avLst/>
              <a:gdLst>
                <a:gd name="T0" fmla="*/ 19 w 154"/>
                <a:gd name="T1" fmla="*/ 9 h 74"/>
                <a:gd name="T2" fmla="*/ 20 w 154"/>
                <a:gd name="T3" fmla="*/ 4 h 74"/>
                <a:gd name="T4" fmla="*/ 2 w 154"/>
                <a:gd name="T5" fmla="*/ 0 h 74"/>
                <a:gd name="T6" fmla="*/ 0 w 154"/>
                <a:gd name="T7" fmla="*/ 4 h 74"/>
                <a:gd name="T8" fmla="*/ 19 w 154"/>
                <a:gd name="T9" fmla="*/ 9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4" h="74">
                  <a:moveTo>
                    <a:pt x="145" y="74"/>
                  </a:moveTo>
                  <a:lnTo>
                    <a:pt x="154" y="38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5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4" name="Freeform 118">
              <a:extLst>
                <a:ext uri="{FF2B5EF4-FFF2-40B4-BE49-F238E27FC236}">
                  <a16:creationId xmlns:a16="http://schemas.microsoft.com/office/drawing/2014/main" id="{9722337C-4507-4654-AB25-D9BC0C031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3" y="1671"/>
              <a:ext cx="77" cy="38"/>
            </a:xfrm>
            <a:custGeom>
              <a:avLst/>
              <a:gdLst>
                <a:gd name="T0" fmla="*/ 18 w 153"/>
                <a:gd name="T1" fmla="*/ 10 h 75"/>
                <a:gd name="T2" fmla="*/ 20 w 153"/>
                <a:gd name="T3" fmla="*/ 5 h 75"/>
                <a:gd name="T4" fmla="*/ 2 w 153"/>
                <a:gd name="T5" fmla="*/ 0 h 75"/>
                <a:gd name="T6" fmla="*/ 0 w 153"/>
                <a:gd name="T7" fmla="*/ 5 h 75"/>
                <a:gd name="T8" fmla="*/ 18 w 153"/>
                <a:gd name="T9" fmla="*/ 10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" h="75">
                  <a:moveTo>
                    <a:pt x="144" y="75"/>
                  </a:moveTo>
                  <a:lnTo>
                    <a:pt x="153" y="39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4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5" name="Freeform 119">
              <a:extLst>
                <a:ext uri="{FF2B5EF4-FFF2-40B4-BE49-F238E27FC236}">
                  <a16:creationId xmlns:a16="http://schemas.microsoft.com/office/drawing/2014/main" id="{E9FD5A30-757D-4A1A-9FEE-CFA743C85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6" y="1638"/>
              <a:ext cx="77" cy="37"/>
            </a:xfrm>
            <a:custGeom>
              <a:avLst/>
              <a:gdLst>
                <a:gd name="T0" fmla="*/ 18 w 155"/>
                <a:gd name="T1" fmla="*/ 10 h 73"/>
                <a:gd name="T2" fmla="*/ 19 w 155"/>
                <a:gd name="T3" fmla="*/ 5 h 73"/>
                <a:gd name="T4" fmla="*/ 1 w 155"/>
                <a:gd name="T5" fmla="*/ 0 h 73"/>
                <a:gd name="T6" fmla="*/ 0 w 155"/>
                <a:gd name="T7" fmla="*/ 5 h 73"/>
                <a:gd name="T8" fmla="*/ 18 w 155"/>
                <a:gd name="T9" fmla="*/ 10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73">
                  <a:moveTo>
                    <a:pt x="145" y="73"/>
                  </a:moveTo>
                  <a:lnTo>
                    <a:pt x="155" y="37"/>
                  </a:lnTo>
                  <a:lnTo>
                    <a:pt x="10" y="0"/>
                  </a:lnTo>
                  <a:lnTo>
                    <a:pt x="0" y="36"/>
                  </a:lnTo>
                  <a:lnTo>
                    <a:pt x="145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6" name="Freeform 120">
              <a:extLst>
                <a:ext uri="{FF2B5EF4-FFF2-40B4-BE49-F238E27FC236}">
                  <a16:creationId xmlns:a16="http://schemas.microsoft.com/office/drawing/2014/main" id="{8003D96A-39CB-40A9-8800-6CDE630CA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0" y="1605"/>
              <a:ext cx="76" cy="37"/>
            </a:xfrm>
            <a:custGeom>
              <a:avLst/>
              <a:gdLst>
                <a:gd name="T0" fmla="*/ 18 w 152"/>
                <a:gd name="T1" fmla="*/ 9 h 75"/>
                <a:gd name="T2" fmla="*/ 19 w 152"/>
                <a:gd name="T3" fmla="*/ 4 h 75"/>
                <a:gd name="T4" fmla="*/ 2 w 152"/>
                <a:gd name="T5" fmla="*/ 0 h 75"/>
                <a:gd name="T6" fmla="*/ 0 w 152"/>
                <a:gd name="T7" fmla="*/ 4 h 75"/>
                <a:gd name="T8" fmla="*/ 18 w 152"/>
                <a:gd name="T9" fmla="*/ 9 h 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" h="75">
                  <a:moveTo>
                    <a:pt x="143" y="75"/>
                  </a:moveTo>
                  <a:lnTo>
                    <a:pt x="152" y="39"/>
                  </a:lnTo>
                  <a:lnTo>
                    <a:pt x="9" y="0"/>
                  </a:lnTo>
                  <a:lnTo>
                    <a:pt x="0" y="36"/>
                  </a:lnTo>
                  <a:lnTo>
                    <a:pt x="143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657" name="Freeform 121">
              <a:extLst>
                <a:ext uri="{FF2B5EF4-FFF2-40B4-BE49-F238E27FC236}">
                  <a16:creationId xmlns:a16="http://schemas.microsoft.com/office/drawing/2014/main" id="{7073D914-89A5-41A3-9104-31ECF330A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3" y="1566"/>
              <a:ext cx="91" cy="80"/>
            </a:xfrm>
            <a:custGeom>
              <a:avLst/>
              <a:gdLst>
                <a:gd name="T0" fmla="*/ 23 w 182"/>
                <a:gd name="T1" fmla="*/ 0 h 160"/>
                <a:gd name="T2" fmla="*/ 0 w 182"/>
                <a:gd name="T3" fmla="*/ 5 h 160"/>
                <a:gd name="T4" fmla="*/ 18 w 182"/>
                <a:gd name="T5" fmla="*/ 20 h 160"/>
                <a:gd name="T6" fmla="*/ 23 w 182"/>
                <a:gd name="T7" fmla="*/ 0 h 1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2" h="160">
                  <a:moveTo>
                    <a:pt x="182" y="0"/>
                  </a:moveTo>
                  <a:lnTo>
                    <a:pt x="0" y="39"/>
                  </a:lnTo>
                  <a:lnTo>
                    <a:pt x="140" y="160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4591" name="Text Box 123">
            <a:extLst>
              <a:ext uri="{FF2B5EF4-FFF2-40B4-BE49-F238E27FC236}">
                <a16:creationId xmlns:a16="http://schemas.microsoft.com/office/drawing/2014/main" id="{3A474E0F-8A94-4395-A858-F66E8E165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66800"/>
            <a:ext cx="416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Vorgang einer Selbstentzündung</a:t>
            </a:r>
          </a:p>
        </p:txBody>
      </p:sp>
      <p:grpSp>
        <p:nvGrpSpPr>
          <p:cNvPr id="153733" name="Group 133">
            <a:extLst>
              <a:ext uri="{FF2B5EF4-FFF2-40B4-BE49-F238E27FC236}">
                <a16:creationId xmlns:a16="http://schemas.microsoft.com/office/drawing/2014/main" id="{34374D9F-16C0-4511-8457-07E97098A99D}"/>
              </a:ext>
            </a:extLst>
          </p:cNvPr>
          <p:cNvGrpSpPr>
            <a:grpSpLocks/>
          </p:cNvGrpSpPr>
          <p:nvPr/>
        </p:nvGrpSpPr>
        <p:grpSpPr bwMode="auto">
          <a:xfrm>
            <a:off x="3036888" y="1628775"/>
            <a:ext cx="4794250" cy="1173163"/>
            <a:chOff x="1913" y="1026"/>
            <a:chExt cx="3020" cy="739"/>
          </a:xfrm>
        </p:grpSpPr>
        <p:sp>
          <p:nvSpPr>
            <p:cNvPr id="24627" name="Rectangle 85">
              <a:extLst>
                <a:ext uri="{FF2B5EF4-FFF2-40B4-BE49-F238E27FC236}">
                  <a16:creationId xmlns:a16="http://schemas.microsoft.com/office/drawing/2014/main" id="{8CC24A81-D16C-4FF8-AEB9-B4DDA819B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235"/>
              <a:ext cx="1619" cy="315"/>
            </a:xfrm>
            <a:prstGeom prst="rect">
              <a:avLst/>
            </a:prstGeom>
            <a:solidFill>
              <a:srgbClr val="FF9933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28" name="Rectangle 86">
              <a:extLst>
                <a:ext uri="{FF2B5EF4-FFF2-40B4-BE49-F238E27FC236}">
                  <a16:creationId xmlns:a16="http://schemas.microsoft.com/office/drawing/2014/main" id="{3753437C-910E-495E-8958-0D02AA965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2" y="1250"/>
              <a:ext cx="212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29" name="Rectangle 87">
              <a:extLst>
                <a:ext uri="{FF2B5EF4-FFF2-40B4-BE49-F238E27FC236}">
                  <a16:creationId xmlns:a16="http://schemas.microsoft.com/office/drawing/2014/main" id="{3F2AAEFE-68A9-485D-8E45-5AE812EBC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6" y="1239"/>
              <a:ext cx="48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3100">
                  <a:solidFill>
                    <a:srgbClr val="000000"/>
                  </a:solidFill>
                  <a:latin typeface="Verdana" panose="020B0604030504040204" pitchFamily="34" charset="0"/>
                </a:rPr>
                <a:t>    </a:t>
              </a:r>
              <a:endParaRPr lang="de-DE" altLang="de-DE" sz="1800"/>
            </a:p>
          </p:txBody>
        </p:sp>
        <p:sp>
          <p:nvSpPr>
            <p:cNvPr id="24630" name="Oval 89">
              <a:extLst>
                <a:ext uri="{FF2B5EF4-FFF2-40B4-BE49-F238E27FC236}">
                  <a16:creationId xmlns:a16="http://schemas.microsoft.com/office/drawing/2014/main" id="{E867EF94-1D81-43EF-84E3-8E6821EDC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1026"/>
              <a:ext cx="745" cy="739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24631" name="Group 103">
              <a:extLst>
                <a:ext uri="{FF2B5EF4-FFF2-40B4-BE49-F238E27FC236}">
                  <a16:creationId xmlns:a16="http://schemas.microsoft.com/office/drawing/2014/main" id="{8745E8ED-287B-4D08-B017-F82F37EFC5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0" y="1347"/>
              <a:ext cx="639" cy="83"/>
              <a:chOff x="3550" y="1347"/>
              <a:chExt cx="639" cy="83"/>
            </a:xfrm>
          </p:grpSpPr>
          <p:sp>
            <p:nvSpPr>
              <p:cNvPr id="24634" name="Rectangle 97">
                <a:extLst>
                  <a:ext uri="{FF2B5EF4-FFF2-40B4-BE49-F238E27FC236}">
                    <a16:creationId xmlns:a16="http://schemas.microsoft.com/office/drawing/2014/main" id="{735E30DB-CC1F-4FCF-AEA2-8658319F6B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0" y="1378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35" name="Rectangle 98">
                <a:extLst>
                  <a:ext uri="{FF2B5EF4-FFF2-40B4-BE49-F238E27FC236}">
                    <a16:creationId xmlns:a16="http://schemas.microsoft.com/office/drawing/2014/main" id="{74CC06FF-AF18-4C2B-A58F-154020073A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1" y="1378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36" name="Freeform 99">
                <a:extLst>
                  <a:ext uri="{FF2B5EF4-FFF2-40B4-BE49-F238E27FC236}">
                    <a16:creationId xmlns:a16="http://schemas.microsoft.com/office/drawing/2014/main" id="{67156155-410F-43D7-B307-DE862663A4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1378"/>
                <a:ext cx="75" cy="20"/>
              </a:xfrm>
              <a:custGeom>
                <a:avLst/>
                <a:gdLst>
                  <a:gd name="T0" fmla="*/ 0 w 150"/>
                  <a:gd name="T1" fmla="*/ 0 h 39"/>
                  <a:gd name="T2" fmla="*/ 0 w 150"/>
                  <a:gd name="T3" fmla="*/ 5 h 39"/>
                  <a:gd name="T4" fmla="*/ 19 w 150"/>
                  <a:gd name="T5" fmla="*/ 5 h 39"/>
                  <a:gd name="T6" fmla="*/ 19 w 150"/>
                  <a:gd name="T7" fmla="*/ 1 h 39"/>
                  <a:gd name="T8" fmla="*/ 0 w 150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0" h="39">
                    <a:moveTo>
                      <a:pt x="0" y="0"/>
                    </a:moveTo>
                    <a:lnTo>
                      <a:pt x="0" y="38"/>
                    </a:lnTo>
                    <a:lnTo>
                      <a:pt x="150" y="39"/>
                    </a:lnTo>
                    <a:lnTo>
                      <a:pt x="15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637" name="Rectangle 100">
                <a:extLst>
                  <a:ext uri="{FF2B5EF4-FFF2-40B4-BE49-F238E27FC236}">
                    <a16:creationId xmlns:a16="http://schemas.microsoft.com/office/drawing/2014/main" id="{ECAA6ABA-A66A-4704-8964-BD77047A4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3" y="1379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38" name="Rectangle 101">
                <a:extLst>
                  <a:ext uri="{FF2B5EF4-FFF2-40B4-BE49-F238E27FC236}">
                    <a16:creationId xmlns:a16="http://schemas.microsoft.com/office/drawing/2014/main" id="{AA2407BE-BD60-46D7-B298-6EAFC3BED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4" y="1379"/>
                <a:ext cx="33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39" name="Freeform 102">
                <a:extLst>
                  <a:ext uri="{FF2B5EF4-FFF2-40B4-BE49-F238E27FC236}">
                    <a16:creationId xmlns:a16="http://schemas.microsoft.com/office/drawing/2014/main" id="{F89CDBF2-515C-4DE3-B15D-91E87AB4C9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5" y="1347"/>
                <a:ext cx="84" cy="83"/>
              </a:xfrm>
              <a:custGeom>
                <a:avLst/>
                <a:gdLst>
                  <a:gd name="T0" fmla="*/ 0 w 166"/>
                  <a:gd name="T1" fmla="*/ 20 h 167"/>
                  <a:gd name="T2" fmla="*/ 22 w 166"/>
                  <a:gd name="T3" fmla="*/ 10 h 167"/>
                  <a:gd name="T4" fmla="*/ 0 w 166"/>
                  <a:gd name="T5" fmla="*/ 0 h 167"/>
                  <a:gd name="T6" fmla="*/ 0 w 166"/>
                  <a:gd name="T7" fmla="*/ 20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6" h="167">
                    <a:moveTo>
                      <a:pt x="0" y="167"/>
                    </a:moveTo>
                    <a:lnTo>
                      <a:pt x="166" y="82"/>
                    </a:lnTo>
                    <a:lnTo>
                      <a:pt x="0" y="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4632" name="Rectangle 124">
              <a:extLst>
                <a:ext uri="{FF2B5EF4-FFF2-40B4-BE49-F238E27FC236}">
                  <a16:creationId xmlns:a16="http://schemas.microsoft.com/office/drawing/2014/main" id="{E026032B-9E76-4696-9E41-A82FBADBC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248"/>
              <a:ext cx="111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</a:rPr>
                <a:t>Verbrennung</a:t>
              </a:r>
            </a:p>
          </p:txBody>
        </p:sp>
        <p:sp>
          <p:nvSpPr>
            <p:cNvPr id="24633" name="Text Box 125">
              <a:extLst>
                <a:ext uri="{FF2B5EF4-FFF2-40B4-BE49-F238E27FC236}">
                  <a16:creationId xmlns:a16="http://schemas.microsoft.com/office/drawing/2014/main" id="{EBDF4FF0-4A48-445E-9543-3FD53BFB50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248"/>
              <a:ext cx="6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/>
                <a:t>Wärme</a:t>
              </a:r>
            </a:p>
          </p:txBody>
        </p:sp>
      </p:grpSp>
      <p:grpSp>
        <p:nvGrpSpPr>
          <p:cNvPr id="153732" name="Group 132">
            <a:extLst>
              <a:ext uri="{FF2B5EF4-FFF2-40B4-BE49-F238E27FC236}">
                <a16:creationId xmlns:a16="http://schemas.microsoft.com/office/drawing/2014/main" id="{F5467A8E-E922-44E2-9DA9-411F8300884C}"/>
              </a:ext>
            </a:extLst>
          </p:cNvPr>
          <p:cNvGrpSpPr>
            <a:grpSpLocks/>
          </p:cNvGrpSpPr>
          <p:nvPr/>
        </p:nvGrpSpPr>
        <p:grpSpPr bwMode="auto">
          <a:xfrm>
            <a:off x="3036888" y="3179763"/>
            <a:ext cx="3929062" cy="969962"/>
            <a:chOff x="1913" y="2003"/>
            <a:chExt cx="2475" cy="611"/>
          </a:xfrm>
        </p:grpSpPr>
        <p:sp>
          <p:nvSpPr>
            <p:cNvPr id="24617" name="Rectangle 52">
              <a:extLst>
                <a:ext uri="{FF2B5EF4-FFF2-40B4-BE49-F238E27FC236}">
                  <a16:creationId xmlns:a16="http://schemas.microsoft.com/office/drawing/2014/main" id="{DC62AEC6-C05B-4D5F-949C-5EC732774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2178"/>
              <a:ext cx="1334" cy="280"/>
            </a:xfrm>
            <a:prstGeom prst="rect">
              <a:avLst/>
            </a:prstGeom>
            <a:solidFill>
              <a:srgbClr val="FF9933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18" name="Rectangle 54">
              <a:extLst>
                <a:ext uri="{FF2B5EF4-FFF2-40B4-BE49-F238E27FC236}">
                  <a16:creationId xmlns:a16="http://schemas.microsoft.com/office/drawing/2014/main" id="{581B261C-F0E6-4749-A649-0D523623F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208"/>
              <a:ext cx="6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800" b="1">
                  <a:solidFill>
                    <a:srgbClr val="000000"/>
                  </a:solidFill>
                </a:rPr>
                <a:t>Oxidation</a:t>
              </a:r>
              <a:endParaRPr lang="de-DE" altLang="de-DE" sz="1800" b="1"/>
            </a:p>
          </p:txBody>
        </p:sp>
        <p:sp>
          <p:nvSpPr>
            <p:cNvPr id="24619" name="Oval 55">
              <a:extLst>
                <a:ext uri="{FF2B5EF4-FFF2-40B4-BE49-F238E27FC236}">
                  <a16:creationId xmlns:a16="http://schemas.microsoft.com/office/drawing/2014/main" id="{C10D9FB7-1513-421C-8E56-2AD7CA72F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2003"/>
              <a:ext cx="615" cy="611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24620" name="Group 68">
              <a:extLst>
                <a:ext uri="{FF2B5EF4-FFF2-40B4-BE49-F238E27FC236}">
                  <a16:creationId xmlns:a16="http://schemas.microsoft.com/office/drawing/2014/main" id="{5CC03E81-856F-4F72-A27B-5B4B132159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6" y="2274"/>
              <a:ext cx="495" cy="84"/>
              <a:chOff x="3246" y="2274"/>
              <a:chExt cx="495" cy="84"/>
            </a:xfrm>
          </p:grpSpPr>
          <p:sp>
            <p:nvSpPr>
              <p:cNvPr id="24622" name="Freeform 63">
                <a:extLst>
                  <a:ext uri="{FF2B5EF4-FFF2-40B4-BE49-F238E27FC236}">
                    <a16:creationId xmlns:a16="http://schemas.microsoft.com/office/drawing/2014/main" id="{5048F716-325C-4703-8763-6328EED61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2296"/>
                <a:ext cx="75" cy="21"/>
              </a:xfrm>
              <a:custGeom>
                <a:avLst/>
                <a:gdLst>
                  <a:gd name="T0" fmla="*/ 1 w 149"/>
                  <a:gd name="T1" fmla="*/ 0 h 40"/>
                  <a:gd name="T2" fmla="*/ 0 w 149"/>
                  <a:gd name="T3" fmla="*/ 5 h 40"/>
                  <a:gd name="T4" fmla="*/ 19 w 149"/>
                  <a:gd name="T5" fmla="*/ 6 h 40"/>
                  <a:gd name="T6" fmla="*/ 19 w 149"/>
                  <a:gd name="T7" fmla="*/ 1 h 40"/>
                  <a:gd name="T8" fmla="*/ 1 w 149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9" h="40">
                    <a:moveTo>
                      <a:pt x="1" y="0"/>
                    </a:moveTo>
                    <a:lnTo>
                      <a:pt x="0" y="37"/>
                    </a:lnTo>
                    <a:lnTo>
                      <a:pt x="148" y="40"/>
                    </a:lnTo>
                    <a:lnTo>
                      <a:pt x="149" y="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623" name="Freeform 64">
                <a:extLst>
                  <a:ext uri="{FF2B5EF4-FFF2-40B4-BE49-F238E27FC236}">
                    <a16:creationId xmlns:a16="http://schemas.microsoft.com/office/drawing/2014/main" id="{93FAEDE4-AD6C-4E92-9A1B-CC9F1A843A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6" y="2299"/>
                <a:ext cx="76" cy="21"/>
              </a:xfrm>
              <a:custGeom>
                <a:avLst/>
                <a:gdLst>
                  <a:gd name="T0" fmla="*/ 1 w 151"/>
                  <a:gd name="T1" fmla="*/ 0 h 40"/>
                  <a:gd name="T2" fmla="*/ 0 w 151"/>
                  <a:gd name="T3" fmla="*/ 5 h 40"/>
                  <a:gd name="T4" fmla="*/ 19 w 151"/>
                  <a:gd name="T5" fmla="*/ 6 h 40"/>
                  <a:gd name="T6" fmla="*/ 19 w 151"/>
                  <a:gd name="T7" fmla="*/ 1 h 40"/>
                  <a:gd name="T8" fmla="*/ 1 w 151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1" h="40">
                    <a:moveTo>
                      <a:pt x="2" y="0"/>
                    </a:moveTo>
                    <a:lnTo>
                      <a:pt x="0" y="37"/>
                    </a:lnTo>
                    <a:lnTo>
                      <a:pt x="150" y="40"/>
                    </a:lnTo>
                    <a:lnTo>
                      <a:pt x="151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624" name="Freeform 65">
                <a:extLst>
                  <a:ext uri="{FF2B5EF4-FFF2-40B4-BE49-F238E27FC236}">
                    <a16:creationId xmlns:a16="http://schemas.microsoft.com/office/drawing/2014/main" id="{C9230224-FABE-4A5B-B0C7-EA26658CC5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7" y="2303"/>
                <a:ext cx="76" cy="21"/>
              </a:xfrm>
              <a:custGeom>
                <a:avLst/>
                <a:gdLst>
                  <a:gd name="T0" fmla="*/ 1 w 151"/>
                  <a:gd name="T1" fmla="*/ 0 h 42"/>
                  <a:gd name="T2" fmla="*/ 0 w 151"/>
                  <a:gd name="T3" fmla="*/ 5 h 42"/>
                  <a:gd name="T4" fmla="*/ 19 w 151"/>
                  <a:gd name="T5" fmla="*/ 6 h 42"/>
                  <a:gd name="T6" fmla="*/ 19 w 151"/>
                  <a:gd name="T7" fmla="*/ 1 h 42"/>
                  <a:gd name="T8" fmla="*/ 1 w 151"/>
                  <a:gd name="T9" fmla="*/ 0 h 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1" h="42">
                    <a:moveTo>
                      <a:pt x="1" y="0"/>
                    </a:moveTo>
                    <a:lnTo>
                      <a:pt x="0" y="38"/>
                    </a:lnTo>
                    <a:lnTo>
                      <a:pt x="150" y="42"/>
                    </a:lnTo>
                    <a:lnTo>
                      <a:pt x="151" y="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625" name="Freeform 66">
                <a:extLst>
                  <a:ext uri="{FF2B5EF4-FFF2-40B4-BE49-F238E27FC236}">
                    <a16:creationId xmlns:a16="http://schemas.microsoft.com/office/drawing/2014/main" id="{2B0FD963-581E-4E00-8B84-298DA3C588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8" y="2306"/>
                <a:ext cx="22" cy="19"/>
              </a:xfrm>
              <a:custGeom>
                <a:avLst/>
                <a:gdLst>
                  <a:gd name="T0" fmla="*/ 1 w 43"/>
                  <a:gd name="T1" fmla="*/ 0 h 39"/>
                  <a:gd name="T2" fmla="*/ 0 w 43"/>
                  <a:gd name="T3" fmla="*/ 4 h 39"/>
                  <a:gd name="T4" fmla="*/ 6 w 43"/>
                  <a:gd name="T5" fmla="*/ 4 h 39"/>
                  <a:gd name="T6" fmla="*/ 6 w 43"/>
                  <a:gd name="T7" fmla="*/ 0 h 39"/>
                  <a:gd name="T8" fmla="*/ 1 w 43"/>
                  <a:gd name="T9" fmla="*/ 0 h 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" h="39">
                    <a:moveTo>
                      <a:pt x="1" y="0"/>
                    </a:moveTo>
                    <a:lnTo>
                      <a:pt x="0" y="38"/>
                    </a:lnTo>
                    <a:lnTo>
                      <a:pt x="42" y="39"/>
                    </a:lnTo>
                    <a:lnTo>
                      <a:pt x="43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626" name="Freeform 67">
                <a:extLst>
                  <a:ext uri="{FF2B5EF4-FFF2-40B4-BE49-F238E27FC236}">
                    <a16:creationId xmlns:a16="http://schemas.microsoft.com/office/drawing/2014/main" id="{36738D2D-3ECA-4D14-920D-75BC871CFD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7" y="2274"/>
                <a:ext cx="84" cy="84"/>
              </a:xfrm>
              <a:custGeom>
                <a:avLst/>
                <a:gdLst>
                  <a:gd name="T0" fmla="*/ 0 w 169"/>
                  <a:gd name="T1" fmla="*/ 21 h 167"/>
                  <a:gd name="T2" fmla="*/ 21 w 169"/>
                  <a:gd name="T3" fmla="*/ 11 h 167"/>
                  <a:gd name="T4" fmla="*/ 0 w 169"/>
                  <a:gd name="T5" fmla="*/ 0 h 167"/>
                  <a:gd name="T6" fmla="*/ 0 w 169"/>
                  <a:gd name="T7" fmla="*/ 21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9" h="167">
                    <a:moveTo>
                      <a:pt x="0" y="167"/>
                    </a:moveTo>
                    <a:lnTo>
                      <a:pt x="169" y="87"/>
                    </a:lnTo>
                    <a:lnTo>
                      <a:pt x="5" y="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4621" name="Text Box 126">
              <a:extLst>
                <a:ext uri="{FF2B5EF4-FFF2-40B4-BE49-F238E27FC236}">
                  <a16:creationId xmlns:a16="http://schemas.microsoft.com/office/drawing/2014/main" id="{897160CD-BF9C-4A76-A123-76CB582BA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208"/>
              <a:ext cx="5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800" b="1"/>
                <a:t>Wärme</a:t>
              </a:r>
            </a:p>
          </p:txBody>
        </p:sp>
      </p:grpSp>
      <p:grpSp>
        <p:nvGrpSpPr>
          <p:cNvPr id="153731" name="Group 131">
            <a:extLst>
              <a:ext uri="{FF2B5EF4-FFF2-40B4-BE49-F238E27FC236}">
                <a16:creationId xmlns:a16="http://schemas.microsoft.com/office/drawing/2014/main" id="{3F42B1B4-C9CF-4099-9B85-815EBADD05DB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400550"/>
            <a:ext cx="3071813" cy="765175"/>
            <a:chOff x="1920" y="2772"/>
            <a:chExt cx="1935" cy="482"/>
          </a:xfrm>
        </p:grpSpPr>
        <p:sp>
          <p:nvSpPr>
            <p:cNvPr id="24608" name="Rectangle 24">
              <a:extLst>
                <a:ext uri="{FF2B5EF4-FFF2-40B4-BE49-F238E27FC236}">
                  <a16:creationId xmlns:a16="http://schemas.microsoft.com/office/drawing/2014/main" id="{1C734188-F99B-44ED-AA11-81DE8B76E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880"/>
              <a:ext cx="1048" cy="244"/>
            </a:xfrm>
            <a:prstGeom prst="rect">
              <a:avLst/>
            </a:prstGeom>
            <a:solidFill>
              <a:srgbClr val="FF9933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09" name="Rectangle 25">
              <a:extLst>
                <a:ext uri="{FF2B5EF4-FFF2-40B4-BE49-F238E27FC236}">
                  <a16:creationId xmlns:a16="http://schemas.microsoft.com/office/drawing/2014/main" id="{EBC5DFAC-FE9D-4F7E-8264-F3D927976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2" y="2907"/>
              <a:ext cx="1471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10" name="Rectangle 26">
              <a:extLst>
                <a:ext uri="{FF2B5EF4-FFF2-40B4-BE49-F238E27FC236}">
                  <a16:creationId xmlns:a16="http://schemas.microsoft.com/office/drawing/2014/main" id="{321048A9-BA4C-49ED-9DAD-F1CD3698F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880"/>
              <a:ext cx="89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de-DE" altLang="de-DE" b="1">
                  <a:solidFill>
                    <a:srgbClr val="000000"/>
                  </a:solidFill>
                </a:rPr>
                <a:t>Oxidation</a:t>
              </a:r>
              <a:endParaRPr lang="de-DE" altLang="de-DE" b="1"/>
            </a:p>
          </p:txBody>
        </p:sp>
        <p:sp>
          <p:nvSpPr>
            <p:cNvPr id="24611" name="Oval 27">
              <a:extLst>
                <a:ext uri="{FF2B5EF4-FFF2-40B4-BE49-F238E27FC236}">
                  <a16:creationId xmlns:a16="http://schemas.microsoft.com/office/drawing/2014/main" id="{8AE35AFD-DC91-48FB-A29A-4C04B451B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2772"/>
              <a:ext cx="486" cy="48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24612" name="Group 38">
              <a:extLst>
                <a:ext uri="{FF2B5EF4-FFF2-40B4-BE49-F238E27FC236}">
                  <a16:creationId xmlns:a16="http://schemas.microsoft.com/office/drawing/2014/main" id="{1AC6E641-35B0-4F40-A494-6BFAB4349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80" y="2953"/>
              <a:ext cx="342" cy="84"/>
              <a:chOff x="2980" y="2953"/>
              <a:chExt cx="342" cy="84"/>
            </a:xfrm>
          </p:grpSpPr>
          <p:sp>
            <p:nvSpPr>
              <p:cNvPr id="24614" name="Rectangle 35">
                <a:extLst>
                  <a:ext uri="{FF2B5EF4-FFF2-40B4-BE49-F238E27FC236}">
                    <a16:creationId xmlns:a16="http://schemas.microsoft.com/office/drawing/2014/main" id="{4FA48DF5-FD3A-4CBA-B1EB-A8EF86E0C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0" y="2985"/>
                <a:ext cx="75" cy="1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15" name="Rectangle 36">
                <a:extLst>
                  <a:ext uri="{FF2B5EF4-FFF2-40B4-BE49-F238E27FC236}">
                    <a16:creationId xmlns:a16="http://schemas.microsoft.com/office/drawing/2014/main" id="{C6EA03C4-A95F-473A-86E7-67E5AB6086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1" y="2985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16" name="Freeform 37">
                <a:extLst>
                  <a:ext uri="{FF2B5EF4-FFF2-40B4-BE49-F238E27FC236}">
                    <a16:creationId xmlns:a16="http://schemas.microsoft.com/office/drawing/2014/main" id="{45DB9D6A-DFA8-4DC1-8074-B25D5FA1F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9" y="2953"/>
                <a:ext cx="83" cy="84"/>
              </a:xfrm>
              <a:custGeom>
                <a:avLst/>
                <a:gdLst>
                  <a:gd name="T0" fmla="*/ 0 w 167"/>
                  <a:gd name="T1" fmla="*/ 21 h 167"/>
                  <a:gd name="T2" fmla="*/ 20 w 167"/>
                  <a:gd name="T3" fmla="*/ 11 h 167"/>
                  <a:gd name="T4" fmla="*/ 0 w 167"/>
                  <a:gd name="T5" fmla="*/ 0 h 167"/>
                  <a:gd name="T6" fmla="*/ 0 w 167"/>
                  <a:gd name="T7" fmla="*/ 21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7" h="167">
                    <a:moveTo>
                      <a:pt x="0" y="167"/>
                    </a:moveTo>
                    <a:lnTo>
                      <a:pt x="167" y="82"/>
                    </a:lnTo>
                    <a:lnTo>
                      <a:pt x="0" y="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4613" name="Text Box 127">
              <a:extLst>
                <a:ext uri="{FF2B5EF4-FFF2-40B4-BE49-F238E27FC236}">
                  <a16:creationId xmlns:a16="http://schemas.microsoft.com/office/drawing/2014/main" id="{84780890-A12A-4A39-A1BC-BC4CE4612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880"/>
              <a:ext cx="54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b="1"/>
                <a:t>Wärme</a:t>
              </a:r>
            </a:p>
          </p:txBody>
        </p:sp>
      </p:grpSp>
      <p:grpSp>
        <p:nvGrpSpPr>
          <p:cNvPr id="153730" name="Group 130">
            <a:extLst>
              <a:ext uri="{FF2B5EF4-FFF2-40B4-BE49-F238E27FC236}">
                <a16:creationId xmlns:a16="http://schemas.microsoft.com/office/drawing/2014/main" id="{4D3BCEC5-6542-4CDF-BF77-D9BF9E29586D}"/>
              </a:ext>
            </a:extLst>
          </p:cNvPr>
          <p:cNvGrpSpPr>
            <a:grpSpLocks/>
          </p:cNvGrpSpPr>
          <p:nvPr/>
        </p:nvGrpSpPr>
        <p:grpSpPr bwMode="auto">
          <a:xfrm>
            <a:off x="3036888" y="5308600"/>
            <a:ext cx="2389187" cy="638175"/>
            <a:chOff x="1913" y="3344"/>
            <a:chExt cx="1505" cy="402"/>
          </a:xfrm>
        </p:grpSpPr>
        <p:sp>
          <p:nvSpPr>
            <p:cNvPr id="24598" name="Rectangle 8">
              <a:extLst>
                <a:ext uri="{FF2B5EF4-FFF2-40B4-BE49-F238E27FC236}">
                  <a16:creationId xmlns:a16="http://schemas.microsoft.com/office/drawing/2014/main" id="{E11D3996-8FB2-4A46-B084-9B75D41D3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3435"/>
              <a:ext cx="763" cy="176"/>
            </a:xfrm>
            <a:prstGeom prst="rect">
              <a:avLst/>
            </a:prstGeom>
            <a:solidFill>
              <a:srgbClr val="FF9933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599" name="Rectangle 9">
              <a:extLst>
                <a:ext uri="{FF2B5EF4-FFF2-40B4-BE49-F238E27FC236}">
                  <a16:creationId xmlns:a16="http://schemas.microsoft.com/office/drawing/2014/main" id="{2D1E59E4-CCF5-4ADD-B75C-31DA8CC55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" y="3451"/>
              <a:ext cx="57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600" name="Rectangle 10">
              <a:extLst>
                <a:ext uri="{FF2B5EF4-FFF2-40B4-BE49-F238E27FC236}">
                  <a16:creationId xmlns:a16="http://schemas.microsoft.com/office/drawing/2014/main" id="{2CE3E9D9-A6D2-44D4-AF99-D990025A0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" y="3458"/>
              <a:ext cx="216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  <a:latin typeface="Verdana" panose="020B0604030504040204" pitchFamily="34" charset="0"/>
                </a:rPr>
                <a:t>    </a:t>
              </a:r>
              <a:endParaRPr lang="de-DE" altLang="de-DE" sz="1800"/>
            </a:p>
          </p:txBody>
        </p:sp>
        <p:sp>
          <p:nvSpPr>
            <p:cNvPr id="24601" name="Rectangle 11">
              <a:extLst>
                <a:ext uri="{FF2B5EF4-FFF2-40B4-BE49-F238E27FC236}">
                  <a16:creationId xmlns:a16="http://schemas.microsoft.com/office/drawing/2014/main" id="{B8E37388-E51A-42BB-BB7F-F42D07E5E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456"/>
              <a:ext cx="51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>
                  <a:solidFill>
                    <a:srgbClr val="000000"/>
                  </a:solidFill>
                </a:rPr>
                <a:t>Oxidation</a:t>
              </a:r>
              <a:endParaRPr lang="de-DE" altLang="de-DE" sz="1800"/>
            </a:p>
          </p:txBody>
        </p:sp>
        <p:sp>
          <p:nvSpPr>
            <p:cNvPr id="24602" name="Oval 12">
              <a:extLst>
                <a:ext uri="{FF2B5EF4-FFF2-40B4-BE49-F238E27FC236}">
                  <a16:creationId xmlns:a16="http://schemas.microsoft.com/office/drawing/2014/main" id="{315A32BB-4364-4281-B2CC-41FFF0680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0" y="3344"/>
              <a:ext cx="405" cy="40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24603" name="Group 23">
              <a:extLst>
                <a:ext uri="{FF2B5EF4-FFF2-40B4-BE49-F238E27FC236}">
                  <a16:creationId xmlns:a16="http://schemas.microsoft.com/office/drawing/2014/main" id="{ABCFCDD4-F7A8-4562-A137-37B17F58E7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5" y="3485"/>
              <a:ext cx="305" cy="83"/>
              <a:chOff x="2675" y="3485"/>
              <a:chExt cx="305" cy="83"/>
            </a:xfrm>
          </p:grpSpPr>
          <p:sp>
            <p:nvSpPr>
              <p:cNvPr id="24605" name="Rectangle 20">
                <a:extLst>
                  <a:ext uri="{FF2B5EF4-FFF2-40B4-BE49-F238E27FC236}">
                    <a16:creationId xmlns:a16="http://schemas.microsoft.com/office/drawing/2014/main" id="{A3CDE4F0-3DB4-4AC6-87D1-25994C9DB1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5" y="3516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06" name="Rectangle 21">
                <a:extLst>
                  <a:ext uri="{FF2B5EF4-FFF2-40B4-BE49-F238E27FC236}">
                    <a16:creationId xmlns:a16="http://schemas.microsoft.com/office/drawing/2014/main" id="{5D8DDA3B-A299-4789-B3FA-A9DABD902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6" y="3517"/>
                <a:ext cx="75" cy="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24607" name="Freeform 22">
                <a:extLst>
                  <a:ext uri="{FF2B5EF4-FFF2-40B4-BE49-F238E27FC236}">
                    <a16:creationId xmlns:a16="http://schemas.microsoft.com/office/drawing/2014/main" id="{793A5F18-2B2C-4429-B695-BCB7E4C60A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6" y="3485"/>
                <a:ext cx="84" cy="83"/>
              </a:xfrm>
              <a:custGeom>
                <a:avLst/>
                <a:gdLst>
                  <a:gd name="T0" fmla="*/ 0 w 166"/>
                  <a:gd name="T1" fmla="*/ 20 h 167"/>
                  <a:gd name="T2" fmla="*/ 22 w 166"/>
                  <a:gd name="T3" fmla="*/ 10 h 167"/>
                  <a:gd name="T4" fmla="*/ 0 w 166"/>
                  <a:gd name="T5" fmla="*/ 0 h 167"/>
                  <a:gd name="T6" fmla="*/ 0 w 166"/>
                  <a:gd name="T7" fmla="*/ 20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6" h="167">
                    <a:moveTo>
                      <a:pt x="0" y="167"/>
                    </a:moveTo>
                    <a:lnTo>
                      <a:pt x="166" y="84"/>
                    </a:lnTo>
                    <a:lnTo>
                      <a:pt x="0" y="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4604" name="Text Box 128">
              <a:extLst>
                <a:ext uri="{FF2B5EF4-FFF2-40B4-BE49-F238E27FC236}">
                  <a16:creationId xmlns:a16="http://schemas.microsoft.com/office/drawing/2014/main" id="{2AB25A17-3583-4D4D-9865-6F128730E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456"/>
              <a:ext cx="4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/>
                <a:t>Wärme</a:t>
              </a:r>
            </a:p>
          </p:txBody>
        </p:sp>
      </p:grpSp>
      <p:sp>
        <p:nvSpPr>
          <p:cNvPr id="24596" name="Text Box 129">
            <a:extLst>
              <a:ext uri="{FF2B5EF4-FFF2-40B4-BE49-F238E27FC236}">
                <a16:creationId xmlns:a16="http://schemas.microsoft.com/office/drawing/2014/main" id="{665879FF-781A-4D5E-99AB-4E2A4F02B4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44500" y="3517900"/>
            <a:ext cx="347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/>
              <a:t>Oxidationsgeschwindikgeit</a:t>
            </a:r>
          </a:p>
        </p:txBody>
      </p:sp>
      <p:sp>
        <p:nvSpPr>
          <p:cNvPr id="24597" name="Rectangle 134">
            <a:extLst>
              <a:ext uri="{FF2B5EF4-FFF2-40B4-BE49-F238E27FC236}">
                <a16:creationId xmlns:a16="http://schemas.microsoft.com/office/drawing/2014/main" id="{D8838AD9-934E-403C-90E8-37B0AC5026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62600" y="6248400"/>
            <a:ext cx="12954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/>
              <a:t>Vorgang Selbstentzündung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2C75B1A2-FD9F-4E53-8D2C-56ADBDDCE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600200"/>
            <a:ext cx="1219200" cy="4419600"/>
          </a:xfrm>
          <a:prstGeom prst="rect">
            <a:avLst/>
          </a:prstGeom>
          <a:solidFill>
            <a:srgbClr val="DDDDDD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EF819A61-DB2C-46EC-8FCF-8A8050193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1230313"/>
            <a:ext cx="6156325" cy="404812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28" name="Rectangle 8">
            <a:extLst>
              <a:ext uri="{FF2B5EF4-FFF2-40B4-BE49-F238E27FC236}">
                <a16:creationId xmlns:a16="http://schemas.microsoft.com/office/drawing/2014/main" id="{960B0804-6DAC-4E5A-B5A6-3652A3D57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219200"/>
            <a:ext cx="6172200" cy="4800600"/>
          </a:xfrm>
          <a:prstGeom prst="rect">
            <a:avLst/>
          </a:prstGeom>
          <a:noFill/>
          <a:ln w="1428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29" name="Freeform 22">
            <a:extLst>
              <a:ext uri="{FF2B5EF4-FFF2-40B4-BE49-F238E27FC236}">
                <a16:creationId xmlns:a16="http://schemas.microsoft.com/office/drawing/2014/main" id="{BF097CA4-402D-4C53-A6BA-3B620AA5B599}"/>
              </a:ext>
            </a:extLst>
          </p:cNvPr>
          <p:cNvSpPr>
            <a:spLocks/>
          </p:cNvSpPr>
          <p:nvPr/>
        </p:nvSpPr>
        <p:spPr bwMode="auto">
          <a:xfrm>
            <a:off x="2819400" y="1219200"/>
            <a:ext cx="19050" cy="4748213"/>
          </a:xfrm>
          <a:custGeom>
            <a:avLst/>
            <a:gdLst>
              <a:gd name="T0" fmla="*/ 2147483646 w 25"/>
              <a:gd name="T1" fmla="*/ 0 h 5982"/>
              <a:gd name="T2" fmla="*/ 0 w 25"/>
              <a:gd name="T3" fmla="*/ 0 h 5982"/>
              <a:gd name="T4" fmla="*/ 2147483646 w 25"/>
              <a:gd name="T5" fmla="*/ 2147483646 h 5982"/>
              <a:gd name="T6" fmla="*/ 2147483646 w 25"/>
              <a:gd name="T7" fmla="*/ 2147483646 h 5982"/>
              <a:gd name="T8" fmla="*/ 2147483646 w 25"/>
              <a:gd name="T9" fmla="*/ 0 h 59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" h="5982">
                <a:moveTo>
                  <a:pt x="18" y="0"/>
                </a:moveTo>
                <a:lnTo>
                  <a:pt x="0" y="0"/>
                </a:lnTo>
                <a:lnTo>
                  <a:pt x="7" y="5982"/>
                </a:lnTo>
                <a:lnTo>
                  <a:pt x="25" y="5982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0" name="Rectangle 23">
            <a:extLst>
              <a:ext uri="{FF2B5EF4-FFF2-40B4-BE49-F238E27FC236}">
                <a16:creationId xmlns:a16="http://schemas.microsoft.com/office/drawing/2014/main" id="{132DAF71-A281-4D85-B7D7-60A50A459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1365250"/>
            <a:ext cx="1100138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31" name="Rectangle 24">
            <a:extLst>
              <a:ext uri="{FF2B5EF4-FFF2-40B4-BE49-F238E27FC236}">
                <a16:creationId xmlns:a16="http://schemas.microsoft.com/office/drawing/2014/main" id="{9B69E7F2-5C41-43E1-9ED2-237225890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371600"/>
            <a:ext cx="10541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Brandklasse</a:t>
            </a:r>
            <a:endParaRPr lang="de-DE" altLang="de-DE" sz="1800"/>
          </a:p>
        </p:txBody>
      </p:sp>
      <p:sp>
        <p:nvSpPr>
          <p:cNvPr id="26632" name="Rectangle 25">
            <a:extLst>
              <a:ext uri="{FF2B5EF4-FFF2-40B4-BE49-F238E27FC236}">
                <a16:creationId xmlns:a16="http://schemas.microsoft.com/office/drawing/2014/main" id="{19F6BBC1-386A-489F-8B5B-37C75FBEF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7038" y="1287463"/>
            <a:ext cx="1651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33" name="Rectangle 26">
            <a:extLst>
              <a:ext uri="{FF2B5EF4-FFF2-40B4-BE49-F238E27FC236}">
                <a16:creationId xmlns:a16="http://schemas.microsoft.com/office/drawing/2014/main" id="{DBA1E38B-FD98-4CDE-9305-AF1553536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447800"/>
            <a:ext cx="154305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34" name="Rectangle 27">
            <a:extLst>
              <a:ext uri="{FF2B5EF4-FFF2-40B4-BE49-F238E27FC236}">
                <a16:creationId xmlns:a16="http://schemas.microsoft.com/office/drawing/2014/main" id="{0396B226-0DED-4A54-A06A-BA3D380F3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371600"/>
            <a:ext cx="15541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Form und Zustand</a:t>
            </a:r>
            <a:endParaRPr lang="de-DE" altLang="de-DE" sz="1800"/>
          </a:p>
        </p:txBody>
      </p:sp>
      <p:sp>
        <p:nvSpPr>
          <p:cNvPr id="26635" name="Rectangle 28">
            <a:extLst>
              <a:ext uri="{FF2B5EF4-FFF2-40B4-BE49-F238E27FC236}">
                <a16:creationId xmlns:a16="http://schemas.microsoft.com/office/drawing/2014/main" id="{C9283943-F8DC-4CD3-B99D-526DA8343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450" y="1354138"/>
            <a:ext cx="855663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36" name="Rectangle 29">
            <a:extLst>
              <a:ext uri="{FF2B5EF4-FFF2-40B4-BE49-F238E27FC236}">
                <a16:creationId xmlns:a16="http://schemas.microsoft.com/office/drawing/2014/main" id="{6AE65BB8-02E0-4582-9F6F-0E329EEE6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1371600"/>
            <a:ext cx="7778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Beispiele</a:t>
            </a:r>
            <a:endParaRPr lang="de-DE" altLang="de-DE" sz="1800"/>
          </a:p>
        </p:txBody>
      </p:sp>
      <p:sp>
        <p:nvSpPr>
          <p:cNvPr id="26637" name="Rectangle 30">
            <a:extLst>
              <a:ext uri="{FF2B5EF4-FFF2-40B4-BE49-F238E27FC236}">
                <a16:creationId xmlns:a16="http://schemas.microsoft.com/office/drawing/2014/main" id="{F2FBD696-B055-49C6-B601-6DCFCDFB2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447800"/>
            <a:ext cx="13192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6638" name="Rectangle 31">
            <a:extLst>
              <a:ext uri="{FF2B5EF4-FFF2-40B4-BE49-F238E27FC236}">
                <a16:creationId xmlns:a16="http://schemas.microsoft.com/office/drawing/2014/main" id="{583DE3D9-BE90-4A4F-A057-2A6AA5BC8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371600"/>
            <a:ext cx="13001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Brandverhalten</a:t>
            </a:r>
            <a:endParaRPr lang="de-DE" altLang="de-DE" sz="1800"/>
          </a:p>
        </p:txBody>
      </p:sp>
      <p:sp>
        <p:nvSpPr>
          <p:cNvPr id="26639" name="Line 79">
            <a:extLst>
              <a:ext uri="{FF2B5EF4-FFF2-40B4-BE49-F238E27FC236}">
                <a16:creationId xmlns:a16="http://schemas.microsoft.com/office/drawing/2014/main" id="{79FE34C4-19FF-4AB6-9C08-3F5EA1076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514600"/>
            <a:ext cx="617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0" name="Line 80">
            <a:extLst>
              <a:ext uri="{FF2B5EF4-FFF2-40B4-BE49-F238E27FC236}">
                <a16:creationId xmlns:a16="http://schemas.microsoft.com/office/drawing/2014/main" id="{9DC47332-A414-4715-84E6-016B74FF4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3528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1" name="Line 81">
            <a:extLst>
              <a:ext uri="{FF2B5EF4-FFF2-40B4-BE49-F238E27FC236}">
                <a16:creationId xmlns:a16="http://schemas.microsoft.com/office/drawing/2014/main" id="{C37790B3-7219-4A0F-8B9B-A47E2DE55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267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2" name="Line 82">
            <a:extLst>
              <a:ext uri="{FF2B5EF4-FFF2-40B4-BE49-F238E27FC236}">
                <a16:creationId xmlns:a16="http://schemas.microsoft.com/office/drawing/2014/main" id="{353D1D5E-68B1-4E02-9E2F-C63361524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51054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3" name="Line 89">
            <a:extLst>
              <a:ext uri="{FF2B5EF4-FFF2-40B4-BE49-F238E27FC236}">
                <a16:creationId xmlns:a16="http://schemas.microsoft.com/office/drawing/2014/main" id="{3470DB23-E975-4E19-AF80-0252A2CCAF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1219200"/>
            <a:ext cx="0" cy="480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4" name="Line 90">
            <a:extLst>
              <a:ext uri="{FF2B5EF4-FFF2-40B4-BE49-F238E27FC236}">
                <a16:creationId xmlns:a16="http://schemas.microsoft.com/office/drawing/2014/main" id="{393C9434-B184-423E-98ED-8578AC96B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219200"/>
            <a:ext cx="0" cy="480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45" name="Rectangle 96">
            <a:extLst>
              <a:ext uri="{FF2B5EF4-FFF2-40B4-BE49-F238E27FC236}">
                <a16:creationId xmlns:a16="http://schemas.microsoft.com/office/drawing/2014/main" id="{C6A58384-DEC2-483A-8F8B-5288BE4CD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57800" y="6172200"/>
            <a:ext cx="7620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Brandklassen</a:t>
            </a:r>
          </a:p>
        </p:txBody>
      </p:sp>
      <p:grpSp>
        <p:nvGrpSpPr>
          <p:cNvPr id="159846" name="Group 102">
            <a:extLst>
              <a:ext uri="{FF2B5EF4-FFF2-40B4-BE49-F238E27FC236}">
                <a16:creationId xmlns:a16="http://schemas.microsoft.com/office/drawing/2014/main" id="{65FD7647-80AA-4169-A17C-2D28404E338C}"/>
              </a:ext>
            </a:extLst>
          </p:cNvPr>
          <p:cNvGrpSpPr>
            <a:grpSpLocks/>
          </p:cNvGrpSpPr>
          <p:nvPr/>
        </p:nvGrpSpPr>
        <p:grpSpPr bwMode="auto">
          <a:xfrm>
            <a:off x="1763713" y="1693863"/>
            <a:ext cx="5549900" cy="762000"/>
            <a:chOff x="1111" y="1067"/>
            <a:chExt cx="3496" cy="480"/>
          </a:xfrm>
        </p:grpSpPr>
        <p:sp>
          <p:nvSpPr>
            <p:cNvPr id="26667" name="Rectangle 33">
              <a:extLst>
                <a:ext uri="{FF2B5EF4-FFF2-40B4-BE49-F238E27FC236}">
                  <a16:creationId xmlns:a16="http://schemas.microsoft.com/office/drawing/2014/main" id="{25EE4964-FFF2-4EFF-AC72-C9AB6D229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104"/>
              <a:ext cx="56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feste Stoffe</a:t>
              </a:r>
              <a:endParaRPr lang="de-DE" altLang="de-DE" sz="1400"/>
            </a:p>
          </p:txBody>
        </p:sp>
        <p:sp>
          <p:nvSpPr>
            <p:cNvPr id="26668" name="Rectangle 43">
              <a:extLst>
                <a:ext uri="{FF2B5EF4-FFF2-40B4-BE49-F238E27FC236}">
                  <a16:creationId xmlns:a16="http://schemas.microsoft.com/office/drawing/2014/main" id="{4FFE5DDB-0194-4418-906B-911E71AD2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104"/>
              <a:ext cx="67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Glut, Flamme</a:t>
              </a:r>
              <a:endParaRPr lang="de-DE" altLang="de-DE" sz="1400"/>
            </a:p>
          </p:txBody>
        </p:sp>
        <p:sp>
          <p:nvSpPr>
            <p:cNvPr id="26669" name="Text Box 83">
              <a:extLst>
                <a:ext uri="{FF2B5EF4-FFF2-40B4-BE49-F238E27FC236}">
                  <a16:creationId xmlns:a16="http://schemas.microsoft.com/office/drawing/2014/main" id="{58CE8E41-04F1-4795-846D-77DF52C5A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1104"/>
              <a:ext cx="71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Holz, Kohle,</a:t>
              </a:r>
            </a:p>
            <a:p>
              <a:r>
                <a:rPr lang="de-DE" altLang="de-DE" sz="1400"/>
                <a:t>Papier, ...</a:t>
              </a:r>
            </a:p>
          </p:txBody>
        </p:sp>
        <p:pic>
          <p:nvPicPr>
            <p:cNvPr id="26670" name="Picture 97" descr="Zwischenablage02">
              <a:extLst>
                <a:ext uri="{FF2B5EF4-FFF2-40B4-BE49-F238E27FC236}">
                  <a16:creationId xmlns:a16="http://schemas.microsoft.com/office/drawing/2014/main" id="{87F337CE-399F-4003-97C9-6D315EDAE8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1067"/>
              <a:ext cx="56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847" name="Group 103">
            <a:extLst>
              <a:ext uri="{FF2B5EF4-FFF2-40B4-BE49-F238E27FC236}">
                <a16:creationId xmlns:a16="http://schemas.microsoft.com/office/drawing/2014/main" id="{85921DD0-272A-4CF4-B717-91AFFBF5EB27}"/>
              </a:ext>
            </a:extLst>
          </p:cNvPr>
          <p:cNvGrpSpPr>
            <a:grpSpLocks/>
          </p:cNvGrpSpPr>
          <p:nvPr/>
        </p:nvGrpSpPr>
        <p:grpSpPr bwMode="auto">
          <a:xfrm>
            <a:off x="1762125" y="2559050"/>
            <a:ext cx="5791200" cy="773113"/>
            <a:chOff x="1110" y="1612"/>
            <a:chExt cx="3648" cy="487"/>
          </a:xfrm>
        </p:grpSpPr>
        <p:sp>
          <p:nvSpPr>
            <p:cNvPr id="26663" name="Rectangle 45">
              <a:extLst>
                <a:ext uri="{FF2B5EF4-FFF2-40B4-BE49-F238E27FC236}">
                  <a16:creationId xmlns:a16="http://schemas.microsoft.com/office/drawing/2014/main" id="{DB831781-8E9B-40EF-91D4-AC93263FC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80"/>
              <a:ext cx="40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Flamme</a:t>
              </a:r>
              <a:endParaRPr lang="de-DE" altLang="de-DE" sz="1800"/>
            </a:p>
          </p:txBody>
        </p:sp>
        <p:sp>
          <p:nvSpPr>
            <p:cNvPr id="26664" name="Text Box 78">
              <a:extLst>
                <a:ext uri="{FF2B5EF4-FFF2-40B4-BE49-F238E27FC236}">
                  <a16:creationId xmlns:a16="http://schemas.microsoft.com/office/drawing/2014/main" id="{AC317439-D3B5-4750-BF19-95BFC66F6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1639"/>
              <a:ext cx="954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flüssig oder</a:t>
              </a:r>
            </a:p>
            <a:p>
              <a:r>
                <a:rPr lang="de-DE" altLang="de-DE" sz="1400"/>
                <a:t>flüssig werdende</a:t>
              </a:r>
            </a:p>
            <a:p>
              <a:r>
                <a:rPr lang="de-DE" altLang="de-DE" sz="1400"/>
                <a:t>Stoffe</a:t>
              </a:r>
            </a:p>
          </p:txBody>
        </p:sp>
        <p:sp>
          <p:nvSpPr>
            <p:cNvPr id="26665" name="Text Box 84">
              <a:extLst>
                <a:ext uri="{FF2B5EF4-FFF2-40B4-BE49-F238E27FC236}">
                  <a16:creationId xmlns:a16="http://schemas.microsoft.com/office/drawing/2014/main" id="{9E758C8A-9555-4DFC-86EE-2021CCCACC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632"/>
              <a:ext cx="91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Alkohol, Benzin,</a:t>
              </a:r>
            </a:p>
            <a:p>
              <a:r>
                <a:rPr lang="de-DE" altLang="de-DE" sz="1400"/>
                <a:t>Wachs, Teer, ...</a:t>
              </a:r>
            </a:p>
          </p:txBody>
        </p:sp>
        <p:pic>
          <p:nvPicPr>
            <p:cNvPr id="26666" name="Picture 98" descr="Zwischenablage03">
              <a:extLst>
                <a:ext uri="{FF2B5EF4-FFF2-40B4-BE49-F238E27FC236}">
                  <a16:creationId xmlns:a16="http://schemas.microsoft.com/office/drawing/2014/main" id="{EA8550F4-AC63-4005-9D89-62BEADC3F8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0" y="1612"/>
              <a:ext cx="56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848" name="Group 104">
            <a:extLst>
              <a:ext uri="{FF2B5EF4-FFF2-40B4-BE49-F238E27FC236}">
                <a16:creationId xmlns:a16="http://schemas.microsoft.com/office/drawing/2014/main" id="{A4C77A5D-8A63-4F56-9B4E-7976EDCDDEDE}"/>
              </a:ext>
            </a:extLst>
          </p:cNvPr>
          <p:cNvGrpSpPr>
            <a:grpSpLocks/>
          </p:cNvGrpSpPr>
          <p:nvPr/>
        </p:nvGrpSpPr>
        <p:grpSpPr bwMode="auto">
          <a:xfrm>
            <a:off x="1763713" y="3429000"/>
            <a:ext cx="6022975" cy="768350"/>
            <a:chOff x="1111" y="2160"/>
            <a:chExt cx="3794" cy="484"/>
          </a:xfrm>
        </p:grpSpPr>
        <p:sp>
          <p:nvSpPr>
            <p:cNvPr id="26659" name="Rectangle 39">
              <a:extLst>
                <a:ext uri="{FF2B5EF4-FFF2-40B4-BE49-F238E27FC236}">
                  <a16:creationId xmlns:a16="http://schemas.microsoft.com/office/drawing/2014/main" id="{28A84588-9D46-4520-AAE5-64F5BDEAAF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208"/>
              <a:ext cx="26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Gase</a:t>
              </a:r>
              <a:endParaRPr lang="de-DE" altLang="de-DE"/>
            </a:p>
          </p:txBody>
        </p:sp>
        <p:sp>
          <p:nvSpPr>
            <p:cNvPr id="26660" name="Rectangle 47">
              <a:extLst>
                <a:ext uri="{FF2B5EF4-FFF2-40B4-BE49-F238E27FC236}">
                  <a16:creationId xmlns:a16="http://schemas.microsoft.com/office/drawing/2014/main" id="{2E4E2E8F-F60E-4DFF-9937-521E6C1FC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208"/>
              <a:ext cx="40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Flamme</a:t>
              </a:r>
              <a:endParaRPr lang="de-DE" altLang="de-DE" sz="1800"/>
            </a:p>
          </p:txBody>
        </p:sp>
        <p:sp>
          <p:nvSpPr>
            <p:cNvPr id="26661" name="Text Box 86">
              <a:extLst>
                <a:ext uri="{FF2B5EF4-FFF2-40B4-BE49-F238E27FC236}">
                  <a16:creationId xmlns:a16="http://schemas.microsoft.com/office/drawing/2014/main" id="{4883CD44-6A5B-41B4-88B0-CBF6569359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2160"/>
              <a:ext cx="1065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Acetylen, Erdgas,</a:t>
              </a:r>
            </a:p>
            <a:p>
              <a:r>
                <a:rPr lang="de-DE" altLang="de-DE" sz="1400"/>
                <a:t>Methan, Propan, ...</a:t>
              </a:r>
            </a:p>
          </p:txBody>
        </p:sp>
        <p:pic>
          <p:nvPicPr>
            <p:cNvPr id="26662" name="Picture 99" descr="Zwischenablage04">
              <a:extLst>
                <a:ext uri="{FF2B5EF4-FFF2-40B4-BE49-F238E27FC236}">
                  <a16:creationId xmlns:a16="http://schemas.microsoft.com/office/drawing/2014/main" id="{C8365D0D-D00A-4822-A77A-823910713F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2164"/>
              <a:ext cx="56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849" name="Group 105">
            <a:extLst>
              <a:ext uri="{FF2B5EF4-FFF2-40B4-BE49-F238E27FC236}">
                <a16:creationId xmlns:a16="http://schemas.microsoft.com/office/drawing/2014/main" id="{03A5ED45-1188-4BBA-907E-70FEFB05308A}"/>
              </a:ext>
            </a:extLst>
          </p:cNvPr>
          <p:cNvGrpSpPr>
            <a:grpSpLocks/>
          </p:cNvGrpSpPr>
          <p:nvPr/>
        </p:nvGrpSpPr>
        <p:grpSpPr bwMode="auto">
          <a:xfrm>
            <a:off x="1763713" y="4305300"/>
            <a:ext cx="5481637" cy="768350"/>
            <a:chOff x="1111" y="2712"/>
            <a:chExt cx="3453" cy="484"/>
          </a:xfrm>
        </p:grpSpPr>
        <p:sp>
          <p:nvSpPr>
            <p:cNvPr id="26655" name="Rectangle 41">
              <a:extLst>
                <a:ext uri="{FF2B5EF4-FFF2-40B4-BE49-F238E27FC236}">
                  <a16:creationId xmlns:a16="http://schemas.microsoft.com/office/drawing/2014/main" id="{98812BF2-EDC1-4F4C-960D-7C9971867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736"/>
              <a:ext cx="36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Metalle</a:t>
              </a:r>
              <a:endParaRPr lang="de-DE" altLang="de-DE" sz="1400"/>
            </a:p>
          </p:txBody>
        </p:sp>
        <p:sp>
          <p:nvSpPr>
            <p:cNvPr id="26656" name="Rectangle 49">
              <a:extLst>
                <a:ext uri="{FF2B5EF4-FFF2-40B4-BE49-F238E27FC236}">
                  <a16:creationId xmlns:a16="http://schemas.microsoft.com/office/drawing/2014/main" id="{EE2F9544-1B17-4754-8A66-27FCFDB8F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2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Glut</a:t>
              </a:r>
              <a:endParaRPr lang="de-DE" altLang="de-DE" sz="1400"/>
            </a:p>
          </p:txBody>
        </p:sp>
        <p:sp>
          <p:nvSpPr>
            <p:cNvPr id="26657" name="Text Box 87">
              <a:extLst>
                <a:ext uri="{FF2B5EF4-FFF2-40B4-BE49-F238E27FC236}">
                  <a16:creationId xmlns:a16="http://schemas.microsoft.com/office/drawing/2014/main" id="{6DECEB9D-F8F1-4607-9B22-8DE02B006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2736"/>
              <a:ext cx="724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Aluminium,</a:t>
              </a:r>
            </a:p>
            <a:p>
              <a:r>
                <a:rPr lang="de-DE" altLang="de-DE" sz="1400"/>
                <a:t>Magnesium,</a:t>
              </a:r>
            </a:p>
            <a:p>
              <a:r>
                <a:rPr lang="de-DE" altLang="de-DE" sz="1400"/>
                <a:t>Natrium, ...</a:t>
              </a:r>
            </a:p>
          </p:txBody>
        </p:sp>
        <p:pic>
          <p:nvPicPr>
            <p:cNvPr id="26658" name="Picture 100" descr="Zwischenablage06">
              <a:extLst>
                <a:ext uri="{FF2B5EF4-FFF2-40B4-BE49-F238E27FC236}">
                  <a16:creationId xmlns:a16="http://schemas.microsoft.com/office/drawing/2014/main" id="{7DE432D1-0ABE-490B-AAA0-5E1538CFB8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2712"/>
              <a:ext cx="56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850" name="Group 106">
            <a:extLst>
              <a:ext uri="{FF2B5EF4-FFF2-40B4-BE49-F238E27FC236}">
                <a16:creationId xmlns:a16="http://schemas.microsoft.com/office/drawing/2014/main" id="{876650DD-2D9F-4F45-B730-645A8133BA17}"/>
              </a:ext>
            </a:extLst>
          </p:cNvPr>
          <p:cNvGrpSpPr>
            <a:grpSpLocks/>
          </p:cNvGrpSpPr>
          <p:nvPr/>
        </p:nvGrpSpPr>
        <p:grpSpPr bwMode="auto">
          <a:xfrm>
            <a:off x="1760538" y="5181600"/>
            <a:ext cx="5446712" cy="762000"/>
            <a:chOff x="1109" y="3264"/>
            <a:chExt cx="3431" cy="480"/>
          </a:xfrm>
        </p:grpSpPr>
        <p:sp>
          <p:nvSpPr>
            <p:cNvPr id="26651" name="Rectangle 70">
              <a:extLst>
                <a:ext uri="{FF2B5EF4-FFF2-40B4-BE49-F238E27FC236}">
                  <a16:creationId xmlns:a16="http://schemas.microsoft.com/office/drawing/2014/main" id="{BAA568CE-CC91-4E81-8160-D617461EC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312"/>
              <a:ext cx="25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Fette</a:t>
              </a:r>
              <a:endParaRPr lang="de-DE" altLang="de-DE" sz="1800"/>
            </a:p>
          </p:txBody>
        </p:sp>
        <p:sp>
          <p:nvSpPr>
            <p:cNvPr id="26652" name="Rectangle 72">
              <a:extLst>
                <a:ext uri="{FF2B5EF4-FFF2-40B4-BE49-F238E27FC236}">
                  <a16:creationId xmlns:a16="http://schemas.microsoft.com/office/drawing/2014/main" id="{C3C92994-1E6C-49FF-9732-03DA46C65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312"/>
              <a:ext cx="40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</a:rPr>
                <a:t>Flamme</a:t>
              </a:r>
              <a:endParaRPr lang="de-DE" altLang="de-DE" sz="1400"/>
            </a:p>
          </p:txBody>
        </p:sp>
        <p:sp>
          <p:nvSpPr>
            <p:cNvPr id="26653" name="Text Box 88">
              <a:extLst>
                <a:ext uri="{FF2B5EF4-FFF2-40B4-BE49-F238E27FC236}">
                  <a16:creationId xmlns:a16="http://schemas.microsoft.com/office/drawing/2014/main" id="{3342AB23-E579-450A-8F96-8B95709BAF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264"/>
              <a:ext cx="70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Speisefett,</a:t>
              </a:r>
            </a:p>
            <a:p>
              <a:r>
                <a:rPr lang="de-DE" altLang="de-DE" sz="1400"/>
                <a:t>Speiseöl, ...</a:t>
              </a:r>
            </a:p>
          </p:txBody>
        </p:sp>
        <p:pic>
          <p:nvPicPr>
            <p:cNvPr id="26654" name="Picture 101" descr="Zwischenablage08">
              <a:extLst>
                <a:ext uri="{FF2B5EF4-FFF2-40B4-BE49-F238E27FC236}">
                  <a16:creationId xmlns:a16="http://schemas.microsoft.com/office/drawing/2014/main" id="{BF769137-30F8-48AB-A70D-9E6733A347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9" y="3264"/>
              <a:ext cx="56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9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9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9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9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9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9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9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9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0">
            <a:extLst>
              <a:ext uri="{FF2B5EF4-FFF2-40B4-BE49-F238E27FC236}">
                <a16:creationId xmlns:a16="http://schemas.microsoft.com/office/drawing/2014/main" id="{8FEC8AB5-6B4D-4DDF-B00C-9D9DCE37B597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978275" y="1587500"/>
            <a:ext cx="8064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500" b="1">
                <a:solidFill>
                  <a:srgbClr val="FFFFFF"/>
                </a:solidFill>
                <a:latin typeface="Times New Roman" panose="02020603050405020304" pitchFamily="18" charset="0"/>
              </a:rPr>
              <a:t>Abkühlen</a:t>
            </a:r>
            <a:endParaRPr lang="de-DE" altLang="de-DE" sz="1400"/>
          </a:p>
        </p:txBody>
      </p:sp>
      <p:grpSp>
        <p:nvGrpSpPr>
          <p:cNvPr id="161906" name="Group 114">
            <a:extLst>
              <a:ext uri="{FF2B5EF4-FFF2-40B4-BE49-F238E27FC236}">
                <a16:creationId xmlns:a16="http://schemas.microsoft.com/office/drawing/2014/main" id="{8ECE0559-C37F-4903-9330-4A31C3CF7D84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981200"/>
            <a:ext cx="533400" cy="1066800"/>
            <a:chOff x="3264" y="1248"/>
            <a:chExt cx="336" cy="672"/>
          </a:xfrm>
        </p:grpSpPr>
        <p:sp>
          <p:nvSpPr>
            <p:cNvPr id="28723" name="AutoShape 104">
              <a:extLst>
                <a:ext uri="{FF2B5EF4-FFF2-40B4-BE49-F238E27FC236}">
                  <a16:creationId xmlns:a16="http://schemas.microsoft.com/office/drawing/2014/main" id="{CEA2657B-C6A9-4417-9651-DD16E9F95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248"/>
              <a:ext cx="336" cy="672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24" name="Text Box 107">
              <a:extLst>
                <a:ext uri="{FF2B5EF4-FFF2-40B4-BE49-F238E27FC236}">
                  <a16:creationId xmlns:a16="http://schemas.microsoft.com/office/drawing/2014/main" id="{9123A363-25FA-49C7-B277-9318977DA2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3170" y="1438"/>
              <a:ext cx="55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Abkühlen</a:t>
              </a:r>
            </a:p>
          </p:txBody>
        </p:sp>
      </p:grpSp>
      <p:grpSp>
        <p:nvGrpSpPr>
          <p:cNvPr id="161908" name="Group 116">
            <a:extLst>
              <a:ext uri="{FF2B5EF4-FFF2-40B4-BE49-F238E27FC236}">
                <a16:creationId xmlns:a16="http://schemas.microsoft.com/office/drawing/2014/main" id="{B1EA3482-C331-44ED-8F58-506A5ED1FF0C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1981200"/>
            <a:ext cx="533400" cy="1066800"/>
            <a:chOff x="4704" y="1248"/>
            <a:chExt cx="336" cy="672"/>
          </a:xfrm>
        </p:grpSpPr>
        <p:sp>
          <p:nvSpPr>
            <p:cNvPr id="28721" name="AutoShape 105">
              <a:extLst>
                <a:ext uri="{FF2B5EF4-FFF2-40B4-BE49-F238E27FC236}">
                  <a16:creationId xmlns:a16="http://schemas.microsoft.com/office/drawing/2014/main" id="{10D1327E-FA79-4BEC-90A6-62BAD13DA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248"/>
              <a:ext cx="336" cy="672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22" name="Text Box 108">
              <a:extLst>
                <a:ext uri="{FF2B5EF4-FFF2-40B4-BE49-F238E27FC236}">
                  <a16:creationId xmlns:a16="http://schemas.microsoft.com/office/drawing/2014/main" id="{6CF0DEDF-904A-4923-9FBE-CEB7579B23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4613" y="1435"/>
              <a:ext cx="54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Ersticken</a:t>
              </a:r>
            </a:p>
          </p:txBody>
        </p:sp>
      </p:grpSp>
      <p:sp>
        <p:nvSpPr>
          <p:cNvPr id="28677" name="Rectangle 9">
            <a:extLst>
              <a:ext uri="{FF2B5EF4-FFF2-40B4-BE49-F238E27FC236}">
                <a16:creationId xmlns:a16="http://schemas.microsoft.com/office/drawing/2014/main" id="{E02068F6-F005-4621-90B7-B1CD52E60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7063" y="5491163"/>
            <a:ext cx="185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78" name="Rectangle 23">
            <a:extLst>
              <a:ext uri="{FF2B5EF4-FFF2-40B4-BE49-F238E27FC236}">
                <a16:creationId xmlns:a16="http://schemas.microsoft.com/office/drawing/2014/main" id="{66E5C86F-AD52-45AD-8DA3-F55A32833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300663"/>
            <a:ext cx="3009900" cy="139700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79" name="Rectangle 24">
            <a:extLst>
              <a:ext uri="{FF2B5EF4-FFF2-40B4-BE49-F238E27FC236}">
                <a16:creationId xmlns:a16="http://schemas.microsoft.com/office/drawing/2014/main" id="{F8D88033-FD4C-4C6B-8F73-2B4F8F09B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581400"/>
            <a:ext cx="342900" cy="1720850"/>
          </a:xfrm>
          <a:prstGeom prst="rect">
            <a:avLst/>
          </a:prstGeom>
          <a:solidFill>
            <a:srgbClr val="FFFFCC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0" name="Freeform 25">
            <a:extLst>
              <a:ext uri="{FF2B5EF4-FFF2-40B4-BE49-F238E27FC236}">
                <a16:creationId xmlns:a16="http://schemas.microsoft.com/office/drawing/2014/main" id="{CEB9BE89-06F4-40ED-BD30-CFA28E8D956E}"/>
              </a:ext>
            </a:extLst>
          </p:cNvPr>
          <p:cNvSpPr>
            <a:spLocks/>
          </p:cNvSpPr>
          <p:nvPr/>
        </p:nvSpPr>
        <p:spPr bwMode="auto">
          <a:xfrm>
            <a:off x="838200" y="2928938"/>
            <a:ext cx="3417888" cy="654050"/>
          </a:xfrm>
          <a:custGeom>
            <a:avLst/>
            <a:gdLst>
              <a:gd name="T0" fmla="*/ 2147483646 w 4307"/>
              <a:gd name="T1" fmla="*/ 0 h 824"/>
              <a:gd name="T2" fmla="*/ 0 w 4307"/>
              <a:gd name="T3" fmla="*/ 2147483646 h 824"/>
              <a:gd name="T4" fmla="*/ 2147483646 w 4307"/>
              <a:gd name="T5" fmla="*/ 2147483646 h 824"/>
              <a:gd name="T6" fmla="*/ 2147483646 w 4307"/>
              <a:gd name="T7" fmla="*/ 0 h 8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07" h="824">
                <a:moveTo>
                  <a:pt x="2153" y="0"/>
                </a:moveTo>
                <a:lnTo>
                  <a:pt x="0" y="824"/>
                </a:lnTo>
                <a:lnTo>
                  <a:pt x="4307" y="824"/>
                </a:lnTo>
                <a:lnTo>
                  <a:pt x="2153" y="0"/>
                </a:lnTo>
                <a:close/>
              </a:path>
            </a:pathLst>
          </a:custGeom>
          <a:solidFill>
            <a:srgbClr val="FFCCFF"/>
          </a:solidFill>
          <a:ln w="47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81" name="Rectangle 26">
            <a:extLst>
              <a:ext uri="{FF2B5EF4-FFF2-40B4-BE49-F238E27FC236}">
                <a16:creationId xmlns:a16="http://schemas.microsoft.com/office/drawing/2014/main" id="{5EA5054B-85CB-4BCB-8FDE-222357D51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3241675"/>
            <a:ext cx="1301750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2" name="Rectangle 27">
            <a:extLst>
              <a:ext uri="{FF2B5EF4-FFF2-40B4-BE49-F238E27FC236}">
                <a16:creationId xmlns:a16="http://schemas.microsoft.com/office/drawing/2014/main" id="{21F8E3DD-67F5-4443-BD18-F92630FAF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3581400"/>
            <a:ext cx="344488" cy="1720850"/>
          </a:xfrm>
          <a:prstGeom prst="rect">
            <a:avLst/>
          </a:prstGeom>
          <a:solidFill>
            <a:srgbClr val="FFFFCC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3" name="Rectangle 28">
            <a:extLst>
              <a:ext uri="{FF2B5EF4-FFF2-40B4-BE49-F238E27FC236}">
                <a16:creationId xmlns:a16="http://schemas.microsoft.com/office/drawing/2014/main" id="{F286E1AF-DA32-4F04-B1F2-7C93FF7E7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3581400"/>
            <a:ext cx="342900" cy="1720850"/>
          </a:xfrm>
          <a:prstGeom prst="rect">
            <a:avLst/>
          </a:prstGeom>
          <a:solidFill>
            <a:srgbClr val="FFFFCC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4" name="Rectangle 29">
            <a:extLst>
              <a:ext uri="{FF2B5EF4-FFF2-40B4-BE49-F238E27FC236}">
                <a16:creationId xmlns:a16="http://schemas.microsoft.com/office/drawing/2014/main" id="{FA338E3C-463F-45F1-AE20-48950B81E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3581400"/>
            <a:ext cx="342900" cy="1720850"/>
          </a:xfrm>
          <a:prstGeom prst="rect">
            <a:avLst/>
          </a:prstGeom>
          <a:solidFill>
            <a:srgbClr val="FFFFCC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5" name="Rectangle 30">
            <a:extLst>
              <a:ext uri="{FF2B5EF4-FFF2-40B4-BE49-F238E27FC236}">
                <a16:creationId xmlns:a16="http://schemas.microsoft.com/office/drawing/2014/main" id="{C2960DD2-989A-46E2-B038-643D10C52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8" y="5438775"/>
            <a:ext cx="3214687" cy="139700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6" name="Rectangle 31">
            <a:extLst>
              <a:ext uri="{FF2B5EF4-FFF2-40B4-BE49-F238E27FC236}">
                <a16:creationId xmlns:a16="http://schemas.microsoft.com/office/drawing/2014/main" id="{70F0ECEB-EEE9-4211-A8F4-58D2B61F9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575300"/>
            <a:ext cx="3421063" cy="141288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7" name="Rectangle 32">
            <a:extLst>
              <a:ext uri="{FF2B5EF4-FFF2-40B4-BE49-F238E27FC236}">
                <a16:creationId xmlns:a16="http://schemas.microsoft.com/office/drawing/2014/main" id="{7F014350-87E5-4F48-878D-D08166D5A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3222625"/>
            <a:ext cx="122713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688" name="Rectangle 33">
            <a:extLst>
              <a:ext uri="{FF2B5EF4-FFF2-40B4-BE49-F238E27FC236}">
                <a16:creationId xmlns:a16="http://schemas.microsoft.com/office/drawing/2014/main" id="{C64E31F3-74F3-4E71-BAF1-FCE173CDD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3257550"/>
            <a:ext cx="11033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Verbrennung</a:t>
            </a:r>
            <a:endParaRPr lang="de-DE" altLang="de-DE" sz="1400"/>
          </a:p>
        </p:txBody>
      </p:sp>
      <p:sp>
        <p:nvSpPr>
          <p:cNvPr id="28689" name="Rectangle 34">
            <a:extLst>
              <a:ext uri="{FF2B5EF4-FFF2-40B4-BE49-F238E27FC236}">
                <a16:creationId xmlns:a16="http://schemas.microsoft.com/office/drawing/2014/main" id="{C5C63AA5-AB59-46ED-AD8E-19DE72E09E4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85019" y="4385469"/>
            <a:ext cx="11096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100" b="1">
                <a:solidFill>
                  <a:srgbClr val="000000"/>
                </a:solidFill>
              </a:rPr>
              <a:t>Brennbarer Stoff</a:t>
            </a:r>
            <a:endParaRPr lang="de-DE" altLang="de-DE" sz="1400"/>
          </a:p>
        </p:txBody>
      </p:sp>
      <p:sp>
        <p:nvSpPr>
          <p:cNvPr id="28690" name="Rectangle 35">
            <a:extLst>
              <a:ext uri="{FF2B5EF4-FFF2-40B4-BE49-F238E27FC236}">
                <a16:creationId xmlns:a16="http://schemas.microsoft.com/office/drawing/2014/main" id="{8272953C-D43D-48CD-936D-D90F86F1D46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848644" y="4445794"/>
            <a:ext cx="6905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100" b="1">
                <a:solidFill>
                  <a:srgbClr val="000000"/>
                </a:solidFill>
              </a:rPr>
              <a:t>Sauerstoff</a:t>
            </a:r>
            <a:endParaRPr lang="de-DE" altLang="de-DE" sz="1400" b="1"/>
          </a:p>
        </p:txBody>
      </p:sp>
      <p:sp>
        <p:nvSpPr>
          <p:cNvPr id="28691" name="Rectangle 36">
            <a:extLst>
              <a:ext uri="{FF2B5EF4-FFF2-40B4-BE49-F238E27FC236}">
                <a16:creationId xmlns:a16="http://schemas.microsoft.com/office/drawing/2014/main" id="{D8B94631-47A6-4739-B374-D167AF8820EF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316163" y="4313237"/>
            <a:ext cx="1187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100" b="1">
                <a:solidFill>
                  <a:srgbClr val="000000"/>
                </a:solidFill>
              </a:rPr>
              <a:t>Mengenverhältnis</a:t>
            </a:r>
            <a:endParaRPr lang="de-DE" altLang="de-DE" sz="1400" b="1"/>
          </a:p>
        </p:txBody>
      </p:sp>
      <p:sp>
        <p:nvSpPr>
          <p:cNvPr id="28692" name="Rectangle 37">
            <a:extLst>
              <a:ext uri="{FF2B5EF4-FFF2-40B4-BE49-F238E27FC236}">
                <a16:creationId xmlns:a16="http://schemas.microsoft.com/office/drawing/2014/main" id="{D1734AC3-030C-4A5E-B8EA-5BEEBB17A6E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209131" y="4433094"/>
            <a:ext cx="10715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100" b="1">
                <a:solidFill>
                  <a:srgbClr val="000000"/>
                </a:solidFill>
              </a:rPr>
              <a:t>Zündtemperatur</a:t>
            </a:r>
            <a:endParaRPr lang="de-DE" altLang="de-DE" sz="1400"/>
          </a:p>
        </p:txBody>
      </p:sp>
      <p:grpSp>
        <p:nvGrpSpPr>
          <p:cNvPr id="161909" name="Group 117">
            <a:extLst>
              <a:ext uri="{FF2B5EF4-FFF2-40B4-BE49-F238E27FC236}">
                <a16:creationId xmlns:a16="http://schemas.microsoft.com/office/drawing/2014/main" id="{8F94F910-F257-4B3D-8CFD-18CAFEBAF46E}"/>
              </a:ext>
            </a:extLst>
          </p:cNvPr>
          <p:cNvGrpSpPr>
            <a:grpSpLocks/>
          </p:cNvGrpSpPr>
          <p:nvPr/>
        </p:nvGrpSpPr>
        <p:grpSpPr bwMode="auto">
          <a:xfrm>
            <a:off x="5176838" y="3581400"/>
            <a:ext cx="342900" cy="1720850"/>
            <a:chOff x="3261" y="2256"/>
            <a:chExt cx="216" cy="1084"/>
          </a:xfrm>
        </p:grpSpPr>
        <p:sp>
          <p:nvSpPr>
            <p:cNvPr id="28719" name="Rectangle 75">
              <a:extLst>
                <a:ext uri="{FF2B5EF4-FFF2-40B4-BE49-F238E27FC236}">
                  <a16:creationId xmlns:a16="http://schemas.microsoft.com/office/drawing/2014/main" id="{44BA2C18-8EEA-4F2E-9E42-834F55D85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1" y="2256"/>
              <a:ext cx="216" cy="1084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20" name="Rectangle 76">
              <a:extLst>
                <a:ext uri="{FF2B5EF4-FFF2-40B4-BE49-F238E27FC236}">
                  <a16:creationId xmlns:a16="http://schemas.microsoft.com/office/drawing/2014/main" id="{E73C200C-299E-46F5-9355-A5807A41F0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012" y="2745"/>
              <a:ext cx="69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100" b="1">
                  <a:solidFill>
                    <a:srgbClr val="000000"/>
                  </a:solidFill>
                </a:rPr>
                <a:t>Brennbarer Stoff</a:t>
              </a:r>
              <a:endParaRPr lang="de-DE" altLang="de-DE" sz="1400"/>
            </a:p>
          </p:txBody>
        </p:sp>
      </p:grpSp>
      <p:grpSp>
        <p:nvGrpSpPr>
          <p:cNvPr id="161910" name="Group 118">
            <a:extLst>
              <a:ext uri="{FF2B5EF4-FFF2-40B4-BE49-F238E27FC236}">
                <a16:creationId xmlns:a16="http://schemas.microsoft.com/office/drawing/2014/main" id="{D6100514-161E-4512-AE7E-1CA31BE3B2BD}"/>
              </a:ext>
            </a:extLst>
          </p:cNvPr>
          <p:cNvGrpSpPr>
            <a:grpSpLocks/>
          </p:cNvGrpSpPr>
          <p:nvPr/>
        </p:nvGrpSpPr>
        <p:grpSpPr bwMode="auto">
          <a:xfrm>
            <a:off x="5786438" y="3581400"/>
            <a:ext cx="344487" cy="1720850"/>
            <a:chOff x="3645" y="2256"/>
            <a:chExt cx="217" cy="1084"/>
          </a:xfrm>
        </p:grpSpPr>
        <p:sp>
          <p:nvSpPr>
            <p:cNvPr id="28717" name="Rectangle 77">
              <a:extLst>
                <a:ext uri="{FF2B5EF4-FFF2-40B4-BE49-F238E27FC236}">
                  <a16:creationId xmlns:a16="http://schemas.microsoft.com/office/drawing/2014/main" id="{35EC4F1B-5E8E-4883-B768-4455DBC9F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5" y="2256"/>
              <a:ext cx="217" cy="1084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18" name="Rectangle 78">
              <a:extLst>
                <a:ext uri="{FF2B5EF4-FFF2-40B4-BE49-F238E27FC236}">
                  <a16:creationId xmlns:a16="http://schemas.microsoft.com/office/drawing/2014/main" id="{B955360B-744E-44E0-A70F-5B8CCDC73B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528" y="2757"/>
              <a:ext cx="4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100" b="1">
                  <a:solidFill>
                    <a:srgbClr val="000000"/>
                  </a:solidFill>
                </a:rPr>
                <a:t>Sauerstoff</a:t>
              </a:r>
              <a:endParaRPr lang="de-DE" altLang="de-DE" sz="1400" b="1"/>
            </a:p>
          </p:txBody>
        </p:sp>
      </p:grpSp>
      <p:sp>
        <p:nvSpPr>
          <p:cNvPr id="28695" name="Freeform 79">
            <a:extLst>
              <a:ext uri="{FF2B5EF4-FFF2-40B4-BE49-F238E27FC236}">
                <a16:creationId xmlns:a16="http://schemas.microsoft.com/office/drawing/2014/main" id="{6F87ED88-9E61-4307-87C8-0664AAFF58C3}"/>
              </a:ext>
            </a:extLst>
          </p:cNvPr>
          <p:cNvSpPr>
            <a:spLocks/>
          </p:cNvSpPr>
          <p:nvPr/>
        </p:nvSpPr>
        <p:spPr bwMode="auto">
          <a:xfrm rot="1079874">
            <a:off x="4800600" y="3276600"/>
            <a:ext cx="3417888" cy="654050"/>
          </a:xfrm>
          <a:custGeom>
            <a:avLst/>
            <a:gdLst>
              <a:gd name="T0" fmla="*/ 2147483646 w 4307"/>
              <a:gd name="T1" fmla="*/ 0 h 824"/>
              <a:gd name="T2" fmla="*/ 0 w 4307"/>
              <a:gd name="T3" fmla="*/ 2147483646 h 824"/>
              <a:gd name="T4" fmla="*/ 2147483646 w 4307"/>
              <a:gd name="T5" fmla="*/ 2147483646 h 824"/>
              <a:gd name="T6" fmla="*/ 2147483646 w 4307"/>
              <a:gd name="T7" fmla="*/ 0 h 8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07" h="824">
                <a:moveTo>
                  <a:pt x="2153" y="0"/>
                </a:moveTo>
                <a:lnTo>
                  <a:pt x="0" y="824"/>
                </a:lnTo>
                <a:lnTo>
                  <a:pt x="4307" y="824"/>
                </a:lnTo>
                <a:lnTo>
                  <a:pt x="2153" y="0"/>
                </a:lnTo>
                <a:close/>
              </a:path>
            </a:pathLst>
          </a:custGeom>
          <a:solidFill>
            <a:srgbClr val="FFCCFF"/>
          </a:solidFill>
          <a:ln w="47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161911" name="Group 119">
            <a:extLst>
              <a:ext uri="{FF2B5EF4-FFF2-40B4-BE49-F238E27FC236}">
                <a16:creationId xmlns:a16="http://schemas.microsoft.com/office/drawing/2014/main" id="{5A1C2967-B6A6-48FE-8CAE-2E8B8369F981}"/>
              </a:ext>
            </a:extLst>
          </p:cNvPr>
          <p:cNvGrpSpPr>
            <a:grpSpLocks/>
          </p:cNvGrpSpPr>
          <p:nvPr/>
        </p:nvGrpSpPr>
        <p:grpSpPr bwMode="auto">
          <a:xfrm>
            <a:off x="6396038" y="4114800"/>
            <a:ext cx="728662" cy="1187450"/>
            <a:chOff x="4029" y="2592"/>
            <a:chExt cx="459" cy="748"/>
          </a:xfrm>
        </p:grpSpPr>
        <p:sp>
          <p:nvSpPr>
            <p:cNvPr id="28713" name="Rectangle 82">
              <a:extLst>
                <a:ext uri="{FF2B5EF4-FFF2-40B4-BE49-F238E27FC236}">
                  <a16:creationId xmlns:a16="http://schemas.microsoft.com/office/drawing/2014/main" id="{CC03EF9E-8671-4CAF-B57F-D85C295BA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9" y="2592"/>
              <a:ext cx="216" cy="748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14" name="Rectangle 83">
              <a:extLst>
                <a:ext uri="{FF2B5EF4-FFF2-40B4-BE49-F238E27FC236}">
                  <a16:creationId xmlns:a16="http://schemas.microsoft.com/office/drawing/2014/main" id="{7CD09AE3-648F-494E-A498-3C457D9DBA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808" y="2912"/>
              <a:ext cx="65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100" b="1">
                  <a:solidFill>
                    <a:srgbClr val="000000"/>
                  </a:solidFill>
                </a:rPr>
                <a:t>Mengenverhält-</a:t>
              </a:r>
              <a:endParaRPr lang="de-DE" altLang="de-DE" sz="1400" b="1"/>
            </a:p>
          </p:txBody>
        </p:sp>
        <p:sp>
          <p:nvSpPr>
            <p:cNvPr id="28715" name="Rectangle 84">
              <a:extLst>
                <a:ext uri="{FF2B5EF4-FFF2-40B4-BE49-F238E27FC236}">
                  <a16:creationId xmlns:a16="http://schemas.microsoft.com/office/drawing/2014/main" id="{B5378035-8EC0-45D5-B70B-46B420A99B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237749">
              <a:off x="4272" y="3024"/>
              <a:ext cx="216" cy="316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16" name="Text Box 85">
              <a:extLst>
                <a:ext uri="{FF2B5EF4-FFF2-40B4-BE49-F238E27FC236}">
                  <a16:creationId xmlns:a16="http://schemas.microsoft.com/office/drawing/2014/main" id="{70960543-5E9A-4541-8396-0FC22EFC2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4196278">
              <a:off x="4264" y="3066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nis</a:t>
              </a:r>
            </a:p>
          </p:txBody>
        </p:sp>
      </p:grpSp>
      <p:grpSp>
        <p:nvGrpSpPr>
          <p:cNvPr id="161912" name="Group 120">
            <a:extLst>
              <a:ext uri="{FF2B5EF4-FFF2-40B4-BE49-F238E27FC236}">
                <a16:creationId xmlns:a16="http://schemas.microsoft.com/office/drawing/2014/main" id="{C846879B-4115-41F3-B003-05AB9316ED6B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4267200"/>
            <a:ext cx="719138" cy="1143000"/>
            <a:chOff x="4656" y="2688"/>
            <a:chExt cx="453" cy="720"/>
          </a:xfrm>
        </p:grpSpPr>
        <p:sp>
          <p:nvSpPr>
            <p:cNvPr id="28709" name="Rectangle 86">
              <a:extLst>
                <a:ext uri="{FF2B5EF4-FFF2-40B4-BE49-F238E27FC236}">
                  <a16:creationId xmlns:a16="http://schemas.microsoft.com/office/drawing/2014/main" id="{FD2BDA41-0DF4-4A7A-8AFB-904284326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2976"/>
              <a:ext cx="216" cy="364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10" name="Rectangle 87">
              <a:extLst>
                <a:ext uri="{FF2B5EF4-FFF2-40B4-BE49-F238E27FC236}">
                  <a16:creationId xmlns:a16="http://schemas.microsoft.com/office/drawing/2014/main" id="{DC8F63B4-DC04-4501-A863-E4873D34D7C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33" y="3078"/>
              <a:ext cx="24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100" b="1">
                  <a:solidFill>
                    <a:srgbClr val="000000"/>
                  </a:solidFill>
                </a:rPr>
                <a:t>Zünd-</a:t>
              </a:r>
              <a:endParaRPr lang="de-DE" altLang="de-DE" sz="1400"/>
            </a:p>
          </p:txBody>
        </p:sp>
        <p:sp>
          <p:nvSpPr>
            <p:cNvPr id="28711" name="Rectangle 88">
              <a:extLst>
                <a:ext uri="{FF2B5EF4-FFF2-40B4-BE49-F238E27FC236}">
                  <a16:creationId xmlns:a16="http://schemas.microsoft.com/office/drawing/2014/main" id="{1B86E92B-E7D1-40E0-94F9-6C23534C26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770594">
              <a:off x="4893" y="2688"/>
              <a:ext cx="216" cy="720"/>
            </a:xfrm>
            <a:prstGeom prst="rect">
              <a:avLst/>
            </a:prstGeom>
            <a:solidFill>
              <a:srgbClr val="FFFFCC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12" name="Text Box 89">
              <a:extLst>
                <a:ext uri="{FF2B5EF4-FFF2-40B4-BE49-F238E27FC236}">
                  <a16:creationId xmlns:a16="http://schemas.microsoft.com/office/drawing/2014/main" id="{493ED702-0BFF-44A7-A186-CC13F7E23C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3460761">
              <a:off x="4675" y="2957"/>
              <a:ext cx="61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temperatur</a:t>
              </a:r>
            </a:p>
          </p:txBody>
        </p:sp>
      </p:grpSp>
      <p:sp>
        <p:nvSpPr>
          <p:cNvPr id="28698" name="Rectangle 103">
            <a:extLst>
              <a:ext uri="{FF2B5EF4-FFF2-40B4-BE49-F238E27FC236}">
                <a16:creationId xmlns:a16="http://schemas.microsoft.com/office/drawing/2014/main" id="{F233F566-A42E-4239-A0F3-19BD5D6B1351}"/>
              </a:ext>
            </a:extLst>
          </p:cNvPr>
          <p:cNvSpPr>
            <a:spLocks noChangeArrowheads="1"/>
          </p:cNvSpPr>
          <p:nvPr/>
        </p:nvSpPr>
        <p:spPr bwMode="auto">
          <a:xfrm rot="1015948">
            <a:off x="6015038" y="3581400"/>
            <a:ext cx="11033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>
                <a:solidFill>
                  <a:srgbClr val="000000"/>
                </a:solidFill>
              </a:rPr>
              <a:t>Verbrennung</a:t>
            </a:r>
            <a:endParaRPr lang="de-DE" altLang="de-DE" sz="1400"/>
          </a:p>
        </p:txBody>
      </p:sp>
      <p:grpSp>
        <p:nvGrpSpPr>
          <p:cNvPr id="161907" name="Group 115">
            <a:extLst>
              <a:ext uri="{FF2B5EF4-FFF2-40B4-BE49-F238E27FC236}">
                <a16:creationId xmlns:a16="http://schemas.microsoft.com/office/drawing/2014/main" id="{6284F441-A1BB-42B1-88D9-BBF30A3BBFA1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2286000"/>
            <a:ext cx="1905000" cy="274638"/>
            <a:chOff x="3552" y="1440"/>
            <a:chExt cx="1200" cy="173"/>
          </a:xfrm>
        </p:grpSpPr>
        <p:sp>
          <p:nvSpPr>
            <p:cNvPr id="28707" name="Rectangle 106">
              <a:extLst>
                <a:ext uri="{FF2B5EF4-FFF2-40B4-BE49-F238E27FC236}">
                  <a16:creationId xmlns:a16="http://schemas.microsoft.com/office/drawing/2014/main" id="{63782D2D-064B-43B9-BC3A-9B31C68F4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440"/>
              <a:ext cx="1200" cy="14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708" name="Text Box 109">
              <a:extLst>
                <a:ext uri="{FF2B5EF4-FFF2-40B4-BE49-F238E27FC236}">
                  <a16:creationId xmlns:a16="http://schemas.microsoft.com/office/drawing/2014/main" id="{80445015-0BEC-4E9A-BD8F-6D43447162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9" y="1440"/>
              <a:ext cx="32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oder</a:t>
              </a:r>
            </a:p>
          </p:txBody>
        </p:sp>
      </p:grpSp>
      <p:sp>
        <p:nvSpPr>
          <p:cNvPr id="28700" name="Text Box 110">
            <a:extLst>
              <a:ext uri="{FF2B5EF4-FFF2-40B4-BE49-F238E27FC236}">
                <a16:creationId xmlns:a16="http://schemas.microsoft.com/office/drawing/2014/main" id="{498661F9-0F6B-4D81-A2D0-AC10C5EFD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4244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b="1">
                <a:solidFill>
                  <a:schemeClr val="accent2"/>
                </a:solidFill>
              </a:rPr>
              <a:t>Unterbrechen des Verbrennungsvorganges</a:t>
            </a:r>
          </a:p>
          <a:p>
            <a:pPr algn="ctr"/>
            <a:r>
              <a:rPr lang="de-DE" altLang="de-DE" sz="2000" b="1">
                <a:solidFill>
                  <a:schemeClr val="accent2"/>
                </a:solidFill>
              </a:rPr>
              <a:t>„Löschen“</a:t>
            </a:r>
          </a:p>
        </p:txBody>
      </p:sp>
      <p:sp>
        <p:nvSpPr>
          <p:cNvPr id="28701" name="Rectangle 12">
            <a:extLst>
              <a:ext uri="{FF2B5EF4-FFF2-40B4-BE49-F238E27FC236}">
                <a16:creationId xmlns:a16="http://schemas.microsoft.com/office/drawing/2014/main" id="{0B681DF3-61FC-4865-AAE1-AF1494D3B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8538" y="5397500"/>
            <a:ext cx="185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702" name="Rectangle 71">
            <a:extLst>
              <a:ext uri="{FF2B5EF4-FFF2-40B4-BE49-F238E27FC236}">
                <a16:creationId xmlns:a16="http://schemas.microsoft.com/office/drawing/2014/main" id="{0C44D199-3510-4D23-A8BF-EC8581BE7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7713" y="5538788"/>
            <a:ext cx="185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703" name="Rectangle 72">
            <a:extLst>
              <a:ext uri="{FF2B5EF4-FFF2-40B4-BE49-F238E27FC236}">
                <a16:creationId xmlns:a16="http://schemas.microsoft.com/office/drawing/2014/main" id="{36823583-C052-4B33-82E0-A5FEF8D2B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287963"/>
            <a:ext cx="3009900" cy="150812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704" name="Rectangle 73">
            <a:extLst>
              <a:ext uri="{FF2B5EF4-FFF2-40B4-BE49-F238E27FC236}">
                <a16:creationId xmlns:a16="http://schemas.microsoft.com/office/drawing/2014/main" id="{B5B07A07-0606-4BB1-9326-1E276F70B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9025" y="5426075"/>
            <a:ext cx="3214688" cy="150813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705" name="Rectangle 74">
            <a:extLst>
              <a:ext uri="{FF2B5EF4-FFF2-40B4-BE49-F238E27FC236}">
                <a16:creationId xmlns:a16="http://schemas.microsoft.com/office/drawing/2014/main" id="{97DF8EEC-8D88-4C5F-B64C-B5E02F9B0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838" y="5562600"/>
            <a:ext cx="3421062" cy="152400"/>
          </a:xfrm>
          <a:prstGeom prst="rect">
            <a:avLst/>
          </a:prstGeom>
          <a:solidFill>
            <a:srgbClr val="CCEC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28706" name="Rectangle 121">
            <a:extLst>
              <a:ext uri="{FF2B5EF4-FFF2-40B4-BE49-F238E27FC236}">
                <a16:creationId xmlns:a16="http://schemas.microsoft.com/office/drawing/2014/main" id="{711966AE-601D-498B-9B38-C94968DA7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81600" y="6172200"/>
            <a:ext cx="14478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Unterbrechen der Verbrennung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1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1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1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1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1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1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1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1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1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1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1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1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>
            <a:extLst>
              <a:ext uri="{FF2B5EF4-FFF2-40B4-BE49-F238E27FC236}">
                <a16:creationId xmlns:a16="http://schemas.microsoft.com/office/drawing/2014/main" id="{87D0FDB3-B00D-4418-B524-E2208FF3F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206500"/>
            <a:ext cx="3233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0723" name="Rectangle 10">
            <a:extLst>
              <a:ext uri="{FF2B5EF4-FFF2-40B4-BE49-F238E27FC236}">
                <a16:creationId xmlns:a16="http://schemas.microsoft.com/office/drawing/2014/main" id="{D9BF1606-23BE-4B1C-B3F8-313D7DC31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219200"/>
            <a:ext cx="3582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Löschversuch mit Wasser bei</a:t>
            </a:r>
            <a:endParaRPr lang="de-DE" altLang="de-DE" sz="1400"/>
          </a:p>
        </p:txBody>
      </p:sp>
      <p:grpSp>
        <p:nvGrpSpPr>
          <p:cNvPr id="163855" name="Group 15">
            <a:extLst>
              <a:ext uri="{FF2B5EF4-FFF2-40B4-BE49-F238E27FC236}">
                <a16:creationId xmlns:a16="http://schemas.microsoft.com/office/drawing/2014/main" id="{80020351-1A76-4B52-A145-4B64BB0C99B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905000"/>
            <a:ext cx="2667000" cy="3794125"/>
            <a:chOff x="912" y="1200"/>
            <a:chExt cx="1680" cy="2390"/>
          </a:xfrm>
        </p:grpSpPr>
        <p:sp>
          <p:nvSpPr>
            <p:cNvPr id="30730" name="Rectangle 5">
              <a:extLst>
                <a:ext uri="{FF2B5EF4-FFF2-40B4-BE49-F238E27FC236}">
                  <a16:creationId xmlns:a16="http://schemas.microsoft.com/office/drawing/2014/main" id="{37CBE28F-130A-440A-A334-31DE40C39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6" y="3300"/>
              <a:ext cx="733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731" name="Rectangle 6">
              <a:extLst>
                <a:ext uri="{FF2B5EF4-FFF2-40B4-BE49-F238E27FC236}">
                  <a16:creationId xmlns:a16="http://schemas.microsoft.com/office/drawing/2014/main" id="{504070A2-0A0C-4A8A-A335-A58EE0664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456"/>
              <a:ext cx="51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>
                  <a:solidFill>
                    <a:srgbClr val="000000"/>
                  </a:solidFill>
                </a:rPr>
                <a:t>Fettbrand</a:t>
              </a:r>
              <a:endParaRPr lang="de-DE" altLang="de-DE" sz="1400" b="1" i="1"/>
            </a:p>
          </p:txBody>
        </p:sp>
        <p:pic>
          <p:nvPicPr>
            <p:cNvPr id="30732" name="Picture 11" descr="Fettbrand">
              <a:extLst>
                <a:ext uri="{FF2B5EF4-FFF2-40B4-BE49-F238E27FC236}">
                  <a16:creationId xmlns:a16="http://schemas.microsoft.com/office/drawing/2014/main" id="{B7DC9D0C-D15F-4D16-8D73-4651268456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200"/>
              <a:ext cx="1680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856" name="Group 16">
            <a:extLst>
              <a:ext uri="{FF2B5EF4-FFF2-40B4-BE49-F238E27FC236}">
                <a16:creationId xmlns:a16="http://schemas.microsoft.com/office/drawing/2014/main" id="{25AB7DC9-0897-4DBA-B2C8-7D8893716A5E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905000"/>
            <a:ext cx="2911475" cy="3794125"/>
            <a:chOff x="3072" y="1200"/>
            <a:chExt cx="1834" cy="2390"/>
          </a:xfrm>
        </p:grpSpPr>
        <p:sp>
          <p:nvSpPr>
            <p:cNvPr id="30727" name="Rectangle 7">
              <a:extLst>
                <a:ext uri="{FF2B5EF4-FFF2-40B4-BE49-F238E27FC236}">
                  <a16:creationId xmlns:a16="http://schemas.microsoft.com/office/drawing/2014/main" id="{2C74CA28-B742-4211-AD89-45BFAA474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6" y="3300"/>
              <a:ext cx="86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0728" name="Rectangle 8">
              <a:extLst>
                <a:ext uri="{FF2B5EF4-FFF2-40B4-BE49-F238E27FC236}">
                  <a16:creationId xmlns:a16="http://schemas.microsoft.com/office/drawing/2014/main" id="{0A7D8C60-70AD-4D6C-9D46-FB65BFBA7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456"/>
              <a:ext cx="62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>
                  <a:solidFill>
                    <a:srgbClr val="000000"/>
                  </a:solidFill>
                </a:rPr>
                <a:t>Metallbrand</a:t>
              </a:r>
              <a:endParaRPr lang="de-DE" altLang="de-DE" sz="1400" b="1"/>
            </a:p>
          </p:txBody>
        </p:sp>
        <p:pic>
          <p:nvPicPr>
            <p:cNvPr id="30729" name="Picture 12" descr="Metallbrand">
              <a:extLst>
                <a:ext uri="{FF2B5EF4-FFF2-40B4-BE49-F238E27FC236}">
                  <a16:creationId xmlns:a16="http://schemas.microsoft.com/office/drawing/2014/main" id="{ED3D1F6B-8A75-4871-BDC4-9B6337CD3C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1200"/>
              <a:ext cx="1834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26" name="Rectangle 17">
            <a:extLst>
              <a:ext uri="{FF2B5EF4-FFF2-40B4-BE49-F238E27FC236}">
                <a16:creationId xmlns:a16="http://schemas.microsoft.com/office/drawing/2014/main" id="{8B9807F0-228F-43B1-8166-3A0DCC0BFF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57800" y="6172200"/>
            <a:ext cx="11430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Fett u. Metallbrand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3CF50315-7E45-4277-AFC2-4D57CE1EC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125" y="2239963"/>
            <a:ext cx="18018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2771" name="Text Box 22">
            <a:extLst>
              <a:ext uri="{FF2B5EF4-FFF2-40B4-BE49-F238E27FC236}">
                <a16:creationId xmlns:a16="http://schemas.microsoft.com/office/drawing/2014/main" id="{2B865696-DCA8-4911-8842-151A632A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586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Unterbrechung des Verbrennungsvorganges mit CO</a:t>
            </a:r>
            <a:r>
              <a:rPr lang="de-DE" altLang="de-DE" sz="2000" b="1" baseline="-25000">
                <a:solidFill>
                  <a:schemeClr val="accent2"/>
                </a:solidFill>
              </a:rPr>
              <a:t>2</a:t>
            </a:r>
            <a:endParaRPr lang="de-DE" altLang="de-DE" sz="2000" b="1">
              <a:solidFill>
                <a:schemeClr val="accent2"/>
              </a:solidFill>
            </a:endParaRPr>
          </a:p>
        </p:txBody>
      </p:sp>
      <p:grpSp>
        <p:nvGrpSpPr>
          <p:cNvPr id="165919" name="Group 31">
            <a:extLst>
              <a:ext uri="{FF2B5EF4-FFF2-40B4-BE49-F238E27FC236}">
                <a16:creationId xmlns:a16="http://schemas.microsoft.com/office/drawing/2014/main" id="{039E6D01-3B22-44FF-BCBB-7A9DCACCB0A1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057400"/>
            <a:ext cx="2438400" cy="3794125"/>
            <a:chOff x="3840" y="1296"/>
            <a:chExt cx="1536" cy="2390"/>
          </a:xfrm>
        </p:grpSpPr>
        <p:pic>
          <p:nvPicPr>
            <p:cNvPr id="32780" name="Picture 21" descr="IMG_0016">
              <a:extLst>
                <a:ext uri="{FF2B5EF4-FFF2-40B4-BE49-F238E27FC236}">
                  <a16:creationId xmlns:a16="http://schemas.microsoft.com/office/drawing/2014/main" id="{46ABCC79-7FFE-4610-81B4-B2D000C496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296"/>
              <a:ext cx="1536" cy="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1" name="Text Box 23">
              <a:extLst>
                <a:ext uri="{FF2B5EF4-FFF2-40B4-BE49-F238E27FC236}">
                  <a16:creationId xmlns:a16="http://schemas.microsoft.com/office/drawing/2014/main" id="{D1669873-8497-44A0-BAE5-7549FAFB1E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3360"/>
              <a:ext cx="118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mittels CO</a:t>
              </a:r>
              <a:r>
                <a:rPr lang="de-DE" altLang="de-DE" sz="1400" baseline="-25000"/>
                <a:t>2</a:t>
              </a:r>
              <a:r>
                <a:rPr lang="de-DE" altLang="de-DE" sz="1400"/>
                <a:t> gelöschte</a:t>
              </a:r>
            </a:p>
            <a:p>
              <a:r>
                <a:rPr lang="de-DE" altLang="de-DE" sz="1400"/>
                <a:t>Kerze im Becherglas</a:t>
              </a:r>
            </a:p>
          </p:txBody>
        </p:sp>
      </p:grpSp>
      <p:grpSp>
        <p:nvGrpSpPr>
          <p:cNvPr id="165917" name="Group 29">
            <a:extLst>
              <a:ext uri="{FF2B5EF4-FFF2-40B4-BE49-F238E27FC236}">
                <a16:creationId xmlns:a16="http://schemas.microsoft.com/office/drawing/2014/main" id="{800B1C21-CF2A-4DA7-9DC3-C916FE88E3A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048000"/>
            <a:ext cx="2514600" cy="2803525"/>
            <a:chOff x="432" y="1920"/>
            <a:chExt cx="1584" cy="1766"/>
          </a:xfrm>
        </p:grpSpPr>
        <p:pic>
          <p:nvPicPr>
            <p:cNvPr id="32778" name="Picture 3" descr="IMG_0010">
              <a:extLst>
                <a:ext uri="{FF2B5EF4-FFF2-40B4-BE49-F238E27FC236}">
                  <a16:creationId xmlns:a16="http://schemas.microsoft.com/office/drawing/2014/main" id="{D66C7486-4C5A-48EF-AF45-49367CA479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bright="18000" contras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920"/>
              <a:ext cx="1584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9" name="Text Box 25">
              <a:extLst>
                <a:ext uri="{FF2B5EF4-FFF2-40B4-BE49-F238E27FC236}">
                  <a16:creationId xmlns:a16="http://schemas.microsoft.com/office/drawing/2014/main" id="{12D1F352-8523-4B64-B4DE-91BDA69B2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360"/>
              <a:ext cx="1121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brennende Kerze im</a:t>
              </a:r>
            </a:p>
            <a:p>
              <a:r>
                <a:rPr lang="de-DE" altLang="de-DE" sz="1400"/>
                <a:t>Becherglas</a:t>
              </a:r>
            </a:p>
          </p:txBody>
        </p:sp>
      </p:grpSp>
      <p:grpSp>
        <p:nvGrpSpPr>
          <p:cNvPr id="165928" name="Group 40">
            <a:extLst>
              <a:ext uri="{FF2B5EF4-FFF2-40B4-BE49-F238E27FC236}">
                <a16:creationId xmlns:a16="http://schemas.microsoft.com/office/drawing/2014/main" id="{F80FCAD6-EB8E-495F-963D-07411631D54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057400"/>
            <a:ext cx="2438400" cy="3805238"/>
            <a:chOff x="2160" y="1296"/>
            <a:chExt cx="1536" cy="2397"/>
          </a:xfrm>
        </p:grpSpPr>
        <p:pic>
          <p:nvPicPr>
            <p:cNvPr id="32776" name="Picture 20" descr="IMG_0014">
              <a:extLst>
                <a:ext uri="{FF2B5EF4-FFF2-40B4-BE49-F238E27FC236}">
                  <a16:creationId xmlns:a16="http://schemas.microsoft.com/office/drawing/2014/main" id="{AF24F8AE-9D6A-45FE-81C7-2B6D05DE66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lum brigh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160" y="1296"/>
              <a:ext cx="1536" cy="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7" name="Text Box 39">
              <a:extLst>
                <a:ext uri="{FF2B5EF4-FFF2-40B4-BE49-F238E27FC236}">
                  <a16:creationId xmlns:a16="http://schemas.microsoft.com/office/drawing/2014/main" id="{DFDCDB4F-38AC-4D99-B080-EF4B751390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328"/>
              <a:ext cx="91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Löschmittel CO</a:t>
              </a:r>
              <a:r>
                <a:rPr lang="de-DE" altLang="de-DE" sz="1800" baseline="-25000"/>
                <a:t>²</a:t>
              </a:r>
              <a:endParaRPr lang="de-DE" altLang="de-DE" sz="1400"/>
            </a:p>
            <a:p>
              <a:r>
                <a:rPr lang="de-DE" altLang="de-DE" sz="1400"/>
                <a:t>wird eingefüllt</a:t>
              </a:r>
            </a:p>
          </p:txBody>
        </p:sp>
      </p:grpSp>
      <p:sp>
        <p:nvSpPr>
          <p:cNvPr id="32775" name="Rectangle 41">
            <a:extLst>
              <a:ext uri="{FF2B5EF4-FFF2-40B4-BE49-F238E27FC236}">
                <a16:creationId xmlns:a16="http://schemas.microsoft.com/office/drawing/2014/main" id="{EFA89A56-8059-4322-978C-DA2C36FB7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00600" y="6172200"/>
            <a:ext cx="1219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Unterbrechung mit CO 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5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5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1">
            <a:extLst>
              <a:ext uri="{FF2B5EF4-FFF2-40B4-BE49-F238E27FC236}">
                <a16:creationId xmlns:a16="http://schemas.microsoft.com/office/drawing/2014/main" id="{90819890-D4CF-46C4-B68E-09BAB81CD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3388" y="1666875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de-DE" sz="1400"/>
          </a:p>
        </p:txBody>
      </p:sp>
      <p:sp>
        <p:nvSpPr>
          <p:cNvPr id="34819" name="Rectangle 42">
            <a:extLst>
              <a:ext uri="{FF2B5EF4-FFF2-40B4-BE49-F238E27FC236}">
                <a16:creationId xmlns:a16="http://schemas.microsoft.com/office/drawing/2014/main" id="{7B61CF65-D1B2-4098-B80E-7AD4ECD67E8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238250" y="4427538"/>
            <a:ext cx="2127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de-DE" sz="1400"/>
          </a:p>
        </p:txBody>
      </p:sp>
      <p:sp>
        <p:nvSpPr>
          <p:cNvPr id="34820" name="Rectangle 48">
            <a:extLst>
              <a:ext uri="{FF2B5EF4-FFF2-40B4-BE49-F238E27FC236}">
                <a16:creationId xmlns:a16="http://schemas.microsoft.com/office/drawing/2014/main" id="{D48E5FB3-D36E-493D-A9F7-5B954CF99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425" y="2792413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de-DE" sz="1400"/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D900F02-D777-48F0-ADF7-F866F6A01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478088"/>
            <a:ext cx="720725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2" name="Rectangle 4">
            <a:extLst>
              <a:ext uri="{FF2B5EF4-FFF2-40B4-BE49-F238E27FC236}">
                <a16:creationId xmlns:a16="http://schemas.microsoft.com/office/drawing/2014/main" id="{98B8E1BD-11A5-4BD5-A8CD-468E78DD3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2478088"/>
            <a:ext cx="722313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3" name="Rectangle 5">
            <a:extLst>
              <a:ext uri="{FF2B5EF4-FFF2-40B4-BE49-F238E27FC236}">
                <a16:creationId xmlns:a16="http://schemas.microsoft.com/office/drawing/2014/main" id="{C97009EA-D9C6-4F56-9C37-D14BA0312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2288" y="2478088"/>
            <a:ext cx="722312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4" name="Rectangle 6">
            <a:extLst>
              <a:ext uri="{FF2B5EF4-FFF2-40B4-BE49-F238E27FC236}">
                <a16:creationId xmlns:a16="http://schemas.microsoft.com/office/drawing/2014/main" id="{CBBF193A-5AE6-4255-B0DF-C818391CB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478088"/>
            <a:ext cx="722312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5" name="Rectangle 7">
            <a:extLst>
              <a:ext uri="{FF2B5EF4-FFF2-40B4-BE49-F238E27FC236}">
                <a16:creationId xmlns:a16="http://schemas.microsoft.com/office/drawing/2014/main" id="{283F2AE8-1701-4341-A756-D8868E43F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838" y="2478088"/>
            <a:ext cx="720725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6" name="Rectangle 8">
            <a:extLst>
              <a:ext uri="{FF2B5EF4-FFF2-40B4-BE49-F238E27FC236}">
                <a16:creationId xmlns:a16="http://schemas.microsoft.com/office/drawing/2014/main" id="{469CB05C-0976-41DB-A6AB-E2E470715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1905000"/>
            <a:ext cx="3606800" cy="576263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7" name="Rectangle 9">
            <a:extLst>
              <a:ext uri="{FF2B5EF4-FFF2-40B4-BE49-F238E27FC236}">
                <a16:creationId xmlns:a16="http://schemas.microsoft.com/office/drawing/2014/main" id="{62DAABAA-7C6F-4354-A8C9-F28292DB8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2478088"/>
            <a:ext cx="1322387" cy="35687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8" name="Rectangle 10">
            <a:extLst>
              <a:ext uri="{FF2B5EF4-FFF2-40B4-BE49-F238E27FC236}">
                <a16:creationId xmlns:a16="http://schemas.microsoft.com/office/drawing/2014/main" id="{AF21CC2D-4E3E-4369-8DC9-F1C9E7DBE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478088"/>
            <a:ext cx="481013" cy="3568700"/>
          </a:xfrm>
          <a:prstGeom prst="rect">
            <a:avLst/>
          </a:prstGeom>
          <a:solidFill>
            <a:srgbClr val="FFFFC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29" name="Rectangle 11">
            <a:extLst>
              <a:ext uri="{FF2B5EF4-FFF2-40B4-BE49-F238E27FC236}">
                <a16:creationId xmlns:a16="http://schemas.microsoft.com/office/drawing/2014/main" id="{0C8A9C61-8B2B-441A-AB07-23C52F00A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1524000"/>
            <a:ext cx="3606800" cy="382588"/>
          </a:xfrm>
          <a:prstGeom prst="rect">
            <a:avLst/>
          </a:prstGeom>
          <a:solidFill>
            <a:srgbClr val="FFFFCC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de-DE" sz="1400"/>
          </a:p>
        </p:txBody>
      </p:sp>
      <p:sp>
        <p:nvSpPr>
          <p:cNvPr id="34830" name="Line 12">
            <a:extLst>
              <a:ext uri="{FF2B5EF4-FFF2-40B4-BE49-F238E27FC236}">
                <a16:creationId xmlns:a16="http://schemas.microsoft.com/office/drawing/2014/main" id="{12AB436E-2937-4299-B563-E9A54DEA59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8525" y="1905000"/>
            <a:ext cx="1588" cy="5730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31" name="Line 13">
            <a:extLst>
              <a:ext uri="{FF2B5EF4-FFF2-40B4-BE49-F238E27FC236}">
                <a16:creationId xmlns:a16="http://schemas.microsoft.com/office/drawing/2014/main" id="{85D47A8E-1A60-4EC8-8070-E05381EBC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9250" y="1905000"/>
            <a:ext cx="1588" cy="5730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32" name="Line 14">
            <a:extLst>
              <a:ext uri="{FF2B5EF4-FFF2-40B4-BE49-F238E27FC236}">
                <a16:creationId xmlns:a16="http://schemas.microsoft.com/office/drawing/2014/main" id="{5ED4409B-5162-4501-8854-3425A199C7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81563" y="1905000"/>
            <a:ext cx="1587" cy="5730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33" name="Line 15">
            <a:extLst>
              <a:ext uri="{FF2B5EF4-FFF2-40B4-BE49-F238E27FC236}">
                <a16:creationId xmlns:a16="http://schemas.microsoft.com/office/drawing/2014/main" id="{4C04F41B-315A-463A-B589-8B8ECD7E66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02288" y="1905000"/>
            <a:ext cx="1587" cy="5730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34" name="Rectangle 25">
            <a:extLst>
              <a:ext uri="{FF2B5EF4-FFF2-40B4-BE49-F238E27FC236}">
                <a16:creationId xmlns:a16="http://schemas.microsoft.com/office/drawing/2014/main" id="{1A770809-9185-4F83-9528-8360F42D2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563" y="1524000"/>
            <a:ext cx="1698625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35" name="Rectangle 26">
            <a:extLst>
              <a:ext uri="{FF2B5EF4-FFF2-40B4-BE49-F238E27FC236}">
                <a16:creationId xmlns:a16="http://schemas.microsoft.com/office/drawing/2014/main" id="{A47F9AC9-C906-45CD-8E64-9FADAD411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27188"/>
            <a:ext cx="1330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>
                <a:solidFill>
                  <a:srgbClr val="000000"/>
                </a:solidFill>
              </a:rPr>
              <a:t>Brandklassen</a:t>
            </a:r>
            <a:endParaRPr lang="de-DE" altLang="de-DE" sz="1400"/>
          </a:p>
        </p:txBody>
      </p:sp>
      <p:sp>
        <p:nvSpPr>
          <p:cNvPr id="34836" name="Rectangle 30">
            <a:extLst>
              <a:ext uri="{FF2B5EF4-FFF2-40B4-BE49-F238E27FC236}">
                <a16:creationId xmlns:a16="http://schemas.microsoft.com/office/drawing/2014/main" id="{11C336BE-9489-4C84-9D0E-9A7F6202B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7188" y="1968500"/>
            <a:ext cx="325437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37" name="Rectangle 32">
            <a:extLst>
              <a:ext uri="{FF2B5EF4-FFF2-40B4-BE49-F238E27FC236}">
                <a16:creationId xmlns:a16="http://schemas.microsoft.com/office/drawing/2014/main" id="{77E7E794-E4F7-4C9D-ABFF-61BC7B08C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7913" y="1968500"/>
            <a:ext cx="325437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38" name="Rectangle 33">
            <a:extLst>
              <a:ext uri="{FF2B5EF4-FFF2-40B4-BE49-F238E27FC236}">
                <a16:creationId xmlns:a16="http://schemas.microsoft.com/office/drawing/2014/main" id="{0718DD2F-3070-4451-B62B-4E57B32AF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008188"/>
            <a:ext cx="2206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</a:rPr>
              <a:t>B</a:t>
            </a:r>
            <a:endParaRPr lang="de-DE" altLang="de-DE" sz="1400"/>
          </a:p>
        </p:txBody>
      </p:sp>
      <p:sp>
        <p:nvSpPr>
          <p:cNvPr id="34839" name="Rectangle 34">
            <a:extLst>
              <a:ext uri="{FF2B5EF4-FFF2-40B4-BE49-F238E27FC236}">
                <a16:creationId xmlns:a16="http://schemas.microsoft.com/office/drawing/2014/main" id="{1F6189F9-03BF-4CA8-A892-972352996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1968500"/>
            <a:ext cx="339725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40" name="Rectangle 35">
            <a:extLst>
              <a:ext uri="{FF2B5EF4-FFF2-40B4-BE49-F238E27FC236}">
                <a16:creationId xmlns:a16="http://schemas.microsoft.com/office/drawing/2014/main" id="{A3EBBAE2-507B-4EC1-85C6-C04425D0A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2008188"/>
            <a:ext cx="2206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</a:rPr>
              <a:t>C</a:t>
            </a:r>
            <a:endParaRPr lang="de-DE" altLang="de-DE" sz="1400"/>
          </a:p>
        </p:txBody>
      </p:sp>
      <p:sp>
        <p:nvSpPr>
          <p:cNvPr id="34841" name="Rectangle 36">
            <a:extLst>
              <a:ext uri="{FF2B5EF4-FFF2-40B4-BE49-F238E27FC236}">
                <a16:creationId xmlns:a16="http://schemas.microsoft.com/office/drawing/2014/main" id="{C354993F-2999-4158-AE88-BC171EB78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1968500"/>
            <a:ext cx="339725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42" name="Rectangle 37">
            <a:extLst>
              <a:ext uri="{FF2B5EF4-FFF2-40B4-BE49-F238E27FC236}">
                <a16:creationId xmlns:a16="http://schemas.microsoft.com/office/drawing/2014/main" id="{7C2896B8-92E3-4621-9BCD-0DD29CB09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08188"/>
            <a:ext cx="2206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</a:rPr>
              <a:t>D</a:t>
            </a:r>
            <a:endParaRPr lang="de-DE" altLang="de-DE" sz="1400"/>
          </a:p>
        </p:txBody>
      </p:sp>
      <p:sp>
        <p:nvSpPr>
          <p:cNvPr id="34843" name="Rectangle 38">
            <a:extLst>
              <a:ext uri="{FF2B5EF4-FFF2-40B4-BE49-F238E27FC236}">
                <a16:creationId xmlns:a16="http://schemas.microsoft.com/office/drawing/2014/main" id="{CE668520-EAC9-4FB9-861F-F299DB4F1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1675" y="1968500"/>
            <a:ext cx="31115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34844" name="Rectangle 39">
            <a:extLst>
              <a:ext uri="{FF2B5EF4-FFF2-40B4-BE49-F238E27FC236}">
                <a16:creationId xmlns:a16="http://schemas.microsoft.com/office/drawing/2014/main" id="{9F82742A-B955-4176-8860-6C20B603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008188"/>
            <a:ext cx="1857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</a:rPr>
              <a:t>F</a:t>
            </a:r>
            <a:endParaRPr lang="de-DE" altLang="de-DE" sz="1400"/>
          </a:p>
        </p:txBody>
      </p:sp>
      <p:grpSp>
        <p:nvGrpSpPr>
          <p:cNvPr id="168103" name="Group 167">
            <a:extLst>
              <a:ext uri="{FF2B5EF4-FFF2-40B4-BE49-F238E27FC236}">
                <a16:creationId xmlns:a16="http://schemas.microsoft.com/office/drawing/2014/main" id="{6EF72BA1-965A-4138-9AA9-11DC3A70C331}"/>
              </a:ext>
            </a:extLst>
          </p:cNvPr>
          <p:cNvGrpSpPr>
            <a:grpSpLocks/>
          </p:cNvGrpSpPr>
          <p:nvPr/>
        </p:nvGrpSpPr>
        <p:grpSpPr bwMode="auto">
          <a:xfrm>
            <a:off x="1574800" y="5662613"/>
            <a:ext cx="4557713" cy="352425"/>
            <a:chOff x="992" y="3567"/>
            <a:chExt cx="2871" cy="222"/>
          </a:xfrm>
        </p:grpSpPr>
        <p:sp>
          <p:nvSpPr>
            <p:cNvPr id="34951" name="Rectangle 61">
              <a:extLst>
                <a:ext uri="{FF2B5EF4-FFF2-40B4-BE49-F238E27FC236}">
                  <a16:creationId xmlns:a16="http://schemas.microsoft.com/office/drawing/2014/main" id="{6DBFA7E5-CC9D-4DB4-A651-2D149D113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3567"/>
              <a:ext cx="617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52" name="Rectangle 62">
              <a:extLst>
                <a:ext uri="{FF2B5EF4-FFF2-40B4-BE49-F238E27FC236}">
                  <a16:creationId xmlns:a16="http://schemas.microsoft.com/office/drawing/2014/main" id="{DCEB8B7E-BD21-4938-9B1C-554DFDB29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617"/>
              <a:ext cx="40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Sonstige</a:t>
              </a:r>
              <a:endParaRPr lang="de-DE" altLang="de-DE" sz="1400"/>
            </a:p>
          </p:txBody>
        </p:sp>
        <p:sp>
          <p:nvSpPr>
            <p:cNvPr id="34953" name="Rectangle 83">
              <a:extLst>
                <a:ext uri="{FF2B5EF4-FFF2-40B4-BE49-F238E27FC236}">
                  <a16:creationId xmlns:a16="http://schemas.microsoft.com/office/drawing/2014/main" id="{8E489B15-262C-4B66-9B3E-4D3C8E483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3567"/>
              <a:ext cx="25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54" name="Rectangle 84">
              <a:extLst>
                <a:ext uri="{FF2B5EF4-FFF2-40B4-BE49-F238E27FC236}">
                  <a16:creationId xmlns:a16="http://schemas.microsoft.com/office/drawing/2014/main" id="{11216CDD-5468-4C8C-8683-A536F0F39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3593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55" name="Rectangle 97">
              <a:extLst>
                <a:ext uri="{FF2B5EF4-FFF2-40B4-BE49-F238E27FC236}">
                  <a16:creationId xmlns:a16="http://schemas.microsoft.com/office/drawing/2014/main" id="{1C3A3D42-42F4-49C3-9BEA-5C4B35198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3567"/>
              <a:ext cx="25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56" name="Rectangle 98">
              <a:extLst>
                <a:ext uri="{FF2B5EF4-FFF2-40B4-BE49-F238E27FC236}">
                  <a16:creationId xmlns:a16="http://schemas.microsoft.com/office/drawing/2014/main" id="{0B4878B5-E278-4D00-A1CA-11FFB4026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9" y="3593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57" name="Rectangle 111">
              <a:extLst>
                <a:ext uri="{FF2B5EF4-FFF2-40B4-BE49-F238E27FC236}">
                  <a16:creationId xmlns:a16="http://schemas.microsoft.com/office/drawing/2014/main" id="{3ACECEB8-0B01-40CE-8047-F4CBCDC2C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3567"/>
              <a:ext cx="14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58" name="Rectangle 112">
              <a:extLst>
                <a:ext uri="{FF2B5EF4-FFF2-40B4-BE49-F238E27FC236}">
                  <a16:creationId xmlns:a16="http://schemas.microsoft.com/office/drawing/2014/main" id="{97FC07BD-63A7-4759-BB5C-2463AE85A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35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59" name="Rectangle 125">
              <a:extLst>
                <a:ext uri="{FF2B5EF4-FFF2-40B4-BE49-F238E27FC236}">
                  <a16:creationId xmlns:a16="http://schemas.microsoft.com/office/drawing/2014/main" id="{1CE6EC26-DD8D-4AA1-A0D9-807EB7E9D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3567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60" name="Rectangle 126">
              <a:extLst>
                <a:ext uri="{FF2B5EF4-FFF2-40B4-BE49-F238E27FC236}">
                  <a16:creationId xmlns:a16="http://schemas.microsoft.com/office/drawing/2014/main" id="{94B7D92F-D726-4E3E-8B9A-78DCCBE1C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3593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61" name="Rectangle 139">
              <a:extLst>
                <a:ext uri="{FF2B5EF4-FFF2-40B4-BE49-F238E27FC236}">
                  <a16:creationId xmlns:a16="http://schemas.microsoft.com/office/drawing/2014/main" id="{2DD88D4C-CB4D-41D2-BC0D-43EEA40CA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3567"/>
              <a:ext cx="25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62" name="Rectangle 140">
              <a:extLst>
                <a:ext uri="{FF2B5EF4-FFF2-40B4-BE49-F238E27FC236}">
                  <a16:creationId xmlns:a16="http://schemas.microsoft.com/office/drawing/2014/main" id="{8F77A0CF-1EAB-4305-B9A0-3EE5254EE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" y="3593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</p:grpSp>
      <p:grpSp>
        <p:nvGrpSpPr>
          <p:cNvPr id="168100" name="Group 164">
            <a:extLst>
              <a:ext uri="{FF2B5EF4-FFF2-40B4-BE49-F238E27FC236}">
                <a16:creationId xmlns:a16="http://schemas.microsoft.com/office/drawing/2014/main" id="{08E37E67-7A5C-4B6F-9E13-075589C8C1AD}"/>
              </a:ext>
            </a:extLst>
          </p:cNvPr>
          <p:cNvGrpSpPr>
            <a:grpSpLocks/>
          </p:cNvGrpSpPr>
          <p:nvPr/>
        </p:nvGrpSpPr>
        <p:grpSpPr bwMode="auto">
          <a:xfrm>
            <a:off x="1395413" y="3433763"/>
            <a:ext cx="4927600" cy="384175"/>
            <a:chOff x="879" y="2163"/>
            <a:chExt cx="3104" cy="242"/>
          </a:xfrm>
        </p:grpSpPr>
        <p:sp>
          <p:nvSpPr>
            <p:cNvPr id="34938" name="Line 18">
              <a:extLst>
                <a:ext uri="{FF2B5EF4-FFF2-40B4-BE49-F238E27FC236}">
                  <a16:creationId xmlns:a16="http://schemas.microsoft.com/office/drawing/2014/main" id="{F988C19A-344A-4846-82DD-12B0C7FEA4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9" y="2404"/>
              <a:ext cx="3104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939" name="Rectangle 50">
              <a:extLst>
                <a:ext uri="{FF2B5EF4-FFF2-40B4-BE49-F238E27FC236}">
                  <a16:creationId xmlns:a16="http://schemas.microsoft.com/office/drawing/2014/main" id="{56DF7C27-19F8-468B-B98F-DD2A16CAF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2163"/>
              <a:ext cx="58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40" name="Rectangle 51">
              <a:extLst>
                <a:ext uri="{FF2B5EF4-FFF2-40B4-BE49-F238E27FC236}">
                  <a16:creationId xmlns:a16="http://schemas.microsoft.com/office/drawing/2014/main" id="{C6D5C536-62E3-49CA-BA57-20F736A17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225"/>
              <a:ext cx="37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Schaum</a:t>
              </a:r>
              <a:endParaRPr lang="de-DE" altLang="de-DE" sz="1200" b="1"/>
            </a:p>
          </p:txBody>
        </p:sp>
        <p:sp>
          <p:nvSpPr>
            <p:cNvPr id="34941" name="Rectangle 73">
              <a:extLst>
                <a:ext uri="{FF2B5EF4-FFF2-40B4-BE49-F238E27FC236}">
                  <a16:creationId xmlns:a16="http://schemas.microsoft.com/office/drawing/2014/main" id="{5C3F6232-3BD9-4C05-8B6F-EAAA31310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2163"/>
              <a:ext cx="25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42" name="Rectangle 74">
              <a:extLst>
                <a:ext uri="{FF2B5EF4-FFF2-40B4-BE49-F238E27FC236}">
                  <a16:creationId xmlns:a16="http://schemas.microsoft.com/office/drawing/2014/main" id="{D66E6C9C-F227-49C0-9AC3-C7A34D9F4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2188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43" name="Rectangle 87">
              <a:extLst>
                <a:ext uri="{FF2B5EF4-FFF2-40B4-BE49-F238E27FC236}">
                  <a16:creationId xmlns:a16="http://schemas.microsoft.com/office/drawing/2014/main" id="{03E21ABE-CE4F-4FE4-A01E-98D52D65E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2163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44" name="Rectangle 88">
              <a:extLst>
                <a:ext uri="{FF2B5EF4-FFF2-40B4-BE49-F238E27FC236}">
                  <a16:creationId xmlns:a16="http://schemas.microsoft.com/office/drawing/2014/main" id="{718363AC-68B7-4468-BB88-FFA9164B9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2188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45" name="Rectangle 101">
              <a:extLst>
                <a:ext uri="{FF2B5EF4-FFF2-40B4-BE49-F238E27FC236}">
                  <a16:creationId xmlns:a16="http://schemas.microsoft.com/office/drawing/2014/main" id="{570E3BE9-9C06-427E-9E9E-E76B027C0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2163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46" name="Rectangle 102">
              <a:extLst>
                <a:ext uri="{FF2B5EF4-FFF2-40B4-BE49-F238E27FC236}">
                  <a16:creationId xmlns:a16="http://schemas.microsoft.com/office/drawing/2014/main" id="{CA109611-254A-4B65-8CAE-98A823A19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2188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47" name="Rectangle 115">
              <a:extLst>
                <a:ext uri="{FF2B5EF4-FFF2-40B4-BE49-F238E27FC236}">
                  <a16:creationId xmlns:a16="http://schemas.microsoft.com/office/drawing/2014/main" id="{46FDDCE3-9312-4B01-BD76-D13AD25CB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2163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48" name="Rectangle 116">
              <a:extLst>
                <a:ext uri="{FF2B5EF4-FFF2-40B4-BE49-F238E27FC236}">
                  <a16:creationId xmlns:a16="http://schemas.microsoft.com/office/drawing/2014/main" id="{E1970B58-542D-4F06-9EC2-FE780260B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2188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49" name="Rectangle 141">
              <a:extLst>
                <a:ext uri="{FF2B5EF4-FFF2-40B4-BE49-F238E27FC236}">
                  <a16:creationId xmlns:a16="http://schemas.microsoft.com/office/drawing/2014/main" id="{0DB52069-91FE-44E5-B391-CDB2003A3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2163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50" name="Rectangle 142">
              <a:extLst>
                <a:ext uri="{FF2B5EF4-FFF2-40B4-BE49-F238E27FC236}">
                  <a16:creationId xmlns:a16="http://schemas.microsoft.com/office/drawing/2014/main" id="{9E5F3D3F-40FF-4A04-9BCA-E60082B31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8" y="2188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</p:grpSp>
      <p:sp>
        <p:nvSpPr>
          <p:cNvPr id="34847" name="Text Box 155">
            <a:extLst>
              <a:ext uri="{FF2B5EF4-FFF2-40B4-BE49-F238E27FC236}">
                <a16:creationId xmlns:a16="http://schemas.microsoft.com/office/drawing/2014/main" id="{E8966DBE-22AB-4567-BAB4-8263872585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96094" y="4102894"/>
            <a:ext cx="1325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/>
              <a:t>Löschmittel</a:t>
            </a:r>
          </a:p>
        </p:txBody>
      </p:sp>
      <p:sp>
        <p:nvSpPr>
          <p:cNvPr id="34848" name="Rectangle 156">
            <a:extLst>
              <a:ext uri="{FF2B5EF4-FFF2-40B4-BE49-F238E27FC236}">
                <a16:creationId xmlns:a16="http://schemas.microsoft.com/office/drawing/2014/main" id="{D95A1B9A-9669-45AE-9628-B9D2F7829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9605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</a:rPr>
              <a:t>A</a:t>
            </a:r>
            <a:endParaRPr lang="de-DE" altLang="de-DE" sz="2000" b="1">
              <a:solidFill>
                <a:srgbClr val="000000"/>
              </a:solidFill>
            </a:endParaRPr>
          </a:p>
        </p:txBody>
      </p:sp>
      <p:grpSp>
        <p:nvGrpSpPr>
          <p:cNvPr id="168099" name="Group 163">
            <a:extLst>
              <a:ext uri="{FF2B5EF4-FFF2-40B4-BE49-F238E27FC236}">
                <a16:creationId xmlns:a16="http://schemas.microsoft.com/office/drawing/2014/main" id="{5C197F33-C3C8-4682-8966-4896DBC77076}"/>
              </a:ext>
            </a:extLst>
          </p:cNvPr>
          <p:cNvGrpSpPr>
            <a:grpSpLocks/>
          </p:cNvGrpSpPr>
          <p:nvPr/>
        </p:nvGrpSpPr>
        <p:grpSpPr bwMode="auto">
          <a:xfrm>
            <a:off x="1395413" y="2478088"/>
            <a:ext cx="4927600" cy="893762"/>
            <a:chOff x="879" y="1561"/>
            <a:chExt cx="3104" cy="563"/>
          </a:xfrm>
        </p:grpSpPr>
        <p:sp>
          <p:nvSpPr>
            <p:cNvPr id="34910" name="Line 19">
              <a:extLst>
                <a:ext uri="{FF2B5EF4-FFF2-40B4-BE49-F238E27FC236}">
                  <a16:creationId xmlns:a16="http://schemas.microsoft.com/office/drawing/2014/main" id="{4282ACE8-51C3-46E5-B0A4-C06D8FEC23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9" y="2123"/>
              <a:ext cx="3104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911" name="Line 20">
              <a:extLst>
                <a:ext uri="{FF2B5EF4-FFF2-40B4-BE49-F238E27FC236}">
                  <a16:creationId xmlns:a16="http://schemas.microsoft.com/office/drawing/2014/main" id="{AB14A17F-5758-49D3-BB5A-46949E3341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1842"/>
              <a:ext cx="287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912" name="Line 23">
              <a:extLst>
                <a:ext uri="{FF2B5EF4-FFF2-40B4-BE49-F238E27FC236}">
                  <a16:creationId xmlns:a16="http://schemas.microsoft.com/office/drawing/2014/main" id="{16DF2015-A089-4F40-835D-C1DF01CC4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1561"/>
              <a:ext cx="1" cy="56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913" name="Rectangle 40">
              <a:extLst>
                <a:ext uri="{FF2B5EF4-FFF2-40B4-BE49-F238E27FC236}">
                  <a16:creationId xmlns:a16="http://schemas.microsoft.com/office/drawing/2014/main" id="{BF766601-255A-4140-88AA-6B0C74D5BB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780" y="1781"/>
              <a:ext cx="39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>
                  <a:solidFill>
                    <a:srgbClr val="000000"/>
                  </a:solidFill>
                </a:rPr>
                <a:t>Wasser</a:t>
              </a:r>
              <a:endParaRPr lang="de-DE" altLang="de-DE" sz="1400" b="1"/>
            </a:p>
          </p:txBody>
        </p:sp>
        <p:sp>
          <p:nvSpPr>
            <p:cNvPr id="34914" name="Rectangle 44">
              <a:extLst>
                <a:ext uri="{FF2B5EF4-FFF2-40B4-BE49-F238E27FC236}">
                  <a16:creationId xmlns:a16="http://schemas.microsoft.com/office/drawing/2014/main" id="{ED25EFC2-3ACA-4C1F-8E6E-AF1EAAAEE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" y="1614"/>
              <a:ext cx="585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15" name="Rectangle 45">
              <a:extLst>
                <a:ext uri="{FF2B5EF4-FFF2-40B4-BE49-F238E27FC236}">
                  <a16:creationId xmlns:a16="http://schemas.microsoft.com/office/drawing/2014/main" id="{CA6A2B2D-C2B5-4A54-AFEE-0F44BBA31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649"/>
              <a:ext cx="43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Vollstrahl</a:t>
              </a:r>
              <a:endParaRPr lang="de-DE" altLang="de-DE" sz="1200"/>
            </a:p>
          </p:txBody>
        </p:sp>
        <p:sp>
          <p:nvSpPr>
            <p:cNvPr id="34916" name="Rectangle 46">
              <a:extLst>
                <a:ext uri="{FF2B5EF4-FFF2-40B4-BE49-F238E27FC236}">
                  <a16:creationId xmlns:a16="http://schemas.microsoft.com/office/drawing/2014/main" id="{146F1BA4-5831-4A1B-91A5-DEAF203B5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1896"/>
              <a:ext cx="69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17" name="Rectangle 63">
              <a:extLst>
                <a:ext uri="{FF2B5EF4-FFF2-40B4-BE49-F238E27FC236}">
                  <a16:creationId xmlns:a16="http://schemas.microsoft.com/office/drawing/2014/main" id="{012F0479-D42B-4E77-90A7-ED147B387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602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18" name="Rectangle 64">
              <a:extLst>
                <a:ext uri="{FF2B5EF4-FFF2-40B4-BE49-F238E27FC236}">
                  <a16:creationId xmlns:a16="http://schemas.microsoft.com/office/drawing/2014/main" id="{78C2D475-663D-4829-8766-7208F2C1D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" y="1626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19" name="Rectangle 65">
              <a:extLst>
                <a:ext uri="{FF2B5EF4-FFF2-40B4-BE49-F238E27FC236}">
                  <a16:creationId xmlns:a16="http://schemas.microsoft.com/office/drawing/2014/main" id="{612CC648-4B7E-4968-8FF1-FAF90D8DA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1602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20" name="Rectangle 66">
              <a:extLst>
                <a:ext uri="{FF2B5EF4-FFF2-40B4-BE49-F238E27FC236}">
                  <a16:creationId xmlns:a16="http://schemas.microsoft.com/office/drawing/2014/main" id="{517776CC-64F4-45D1-B145-DE67665C0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1626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21" name="Rectangle 67">
              <a:extLst>
                <a:ext uri="{FF2B5EF4-FFF2-40B4-BE49-F238E27FC236}">
                  <a16:creationId xmlns:a16="http://schemas.microsoft.com/office/drawing/2014/main" id="{D34106E9-77D7-454E-B3C8-18D665F7B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" y="1602"/>
              <a:ext cx="25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22" name="Rectangle 68">
              <a:extLst>
                <a:ext uri="{FF2B5EF4-FFF2-40B4-BE49-F238E27FC236}">
                  <a16:creationId xmlns:a16="http://schemas.microsoft.com/office/drawing/2014/main" id="{0B96E05B-0B16-4451-85CB-CD4A1D8E5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2" y="1626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23" name="Rectangle 69">
              <a:extLst>
                <a:ext uri="{FF2B5EF4-FFF2-40B4-BE49-F238E27FC236}">
                  <a16:creationId xmlns:a16="http://schemas.microsoft.com/office/drawing/2014/main" id="{FD8696F1-AE11-496D-8F2E-ACDC62CBD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1602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24" name="Rectangle 70">
              <a:extLst>
                <a:ext uri="{FF2B5EF4-FFF2-40B4-BE49-F238E27FC236}">
                  <a16:creationId xmlns:a16="http://schemas.microsoft.com/office/drawing/2014/main" id="{8CDDCA1A-2D8A-4519-8ECD-ABD952474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1626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25" name="Rectangle 71">
              <a:extLst>
                <a:ext uri="{FF2B5EF4-FFF2-40B4-BE49-F238E27FC236}">
                  <a16:creationId xmlns:a16="http://schemas.microsoft.com/office/drawing/2014/main" id="{C62ACEF1-4819-415F-810A-213293D78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882"/>
              <a:ext cx="176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26" name="Rectangle 72">
              <a:extLst>
                <a:ext uri="{FF2B5EF4-FFF2-40B4-BE49-F238E27FC236}">
                  <a16:creationId xmlns:a16="http://schemas.microsoft.com/office/drawing/2014/main" id="{FA5B6B88-C068-4CE0-98C8-E94CECED6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" y="1908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27" name="Rectangle 85">
              <a:extLst>
                <a:ext uri="{FF2B5EF4-FFF2-40B4-BE49-F238E27FC236}">
                  <a16:creationId xmlns:a16="http://schemas.microsoft.com/office/drawing/2014/main" id="{5CA5D945-3D97-4CD2-AF70-4BAFA70B5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882"/>
              <a:ext cx="25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28" name="Rectangle 86">
              <a:extLst>
                <a:ext uri="{FF2B5EF4-FFF2-40B4-BE49-F238E27FC236}">
                  <a16:creationId xmlns:a16="http://schemas.microsoft.com/office/drawing/2014/main" id="{8B0645C0-979E-4BEE-B4A4-5D873AB26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9" y="1908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29" name="Rectangle 99">
              <a:extLst>
                <a:ext uri="{FF2B5EF4-FFF2-40B4-BE49-F238E27FC236}">
                  <a16:creationId xmlns:a16="http://schemas.microsoft.com/office/drawing/2014/main" id="{D39E6DC7-6F13-4452-B2F0-B042A8C87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" y="1882"/>
              <a:ext cx="25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30" name="Rectangle 100">
              <a:extLst>
                <a:ext uri="{FF2B5EF4-FFF2-40B4-BE49-F238E27FC236}">
                  <a16:creationId xmlns:a16="http://schemas.microsoft.com/office/drawing/2014/main" id="{20DD8C8B-5A67-4A32-9462-B4A628420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2" y="1908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31" name="Rectangle 113">
              <a:extLst>
                <a:ext uri="{FF2B5EF4-FFF2-40B4-BE49-F238E27FC236}">
                  <a16:creationId xmlns:a16="http://schemas.microsoft.com/office/drawing/2014/main" id="{C4DA50C9-7C67-4864-B750-646593B62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1882"/>
              <a:ext cx="14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32" name="Rectangle 114">
              <a:extLst>
                <a:ext uri="{FF2B5EF4-FFF2-40B4-BE49-F238E27FC236}">
                  <a16:creationId xmlns:a16="http://schemas.microsoft.com/office/drawing/2014/main" id="{676B6F26-9E46-486E-9964-F7C48818F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1908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33" name="Rectangle 127">
              <a:extLst>
                <a:ext uri="{FF2B5EF4-FFF2-40B4-BE49-F238E27FC236}">
                  <a16:creationId xmlns:a16="http://schemas.microsoft.com/office/drawing/2014/main" id="{9F668398-B72D-4041-BCD1-B84FAFFEE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1602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34" name="Rectangle 128">
              <a:extLst>
                <a:ext uri="{FF2B5EF4-FFF2-40B4-BE49-F238E27FC236}">
                  <a16:creationId xmlns:a16="http://schemas.microsoft.com/office/drawing/2014/main" id="{AF32C1D0-04B8-4F09-BBD1-336E0BE56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1626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35" name="Rectangle 129">
              <a:extLst>
                <a:ext uri="{FF2B5EF4-FFF2-40B4-BE49-F238E27FC236}">
                  <a16:creationId xmlns:a16="http://schemas.microsoft.com/office/drawing/2014/main" id="{553C5703-30E6-4F94-BCD9-42E90B5D5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1882"/>
              <a:ext cx="14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36" name="Rectangle 130">
              <a:extLst>
                <a:ext uri="{FF2B5EF4-FFF2-40B4-BE49-F238E27FC236}">
                  <a16:creationId xmlns:a16="http://schemas.microsoft.com/office/drawing/2014/main" id="{A018801C-85DC-4EE8-A5F5-F7BC63BB4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1908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37" name="Text Box 157">
              <a:extLst>
                <a:ext uri="{FF2B5EF4-FFF2-40B4-BE49-F238E27FC236}">
                  <a16:creationId xmlns:a16="http://schemas.microsoft.com/office/drawing/2014/main" id="{C2D41DD1-E159-4A09-A912-F81C81DD9C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889"/>
              <a:ext cx="6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Sprühstrahl</a:t>
              </a:r>
            </a:p>
          </p:txBody>
        </p:sp>
      </p:grpSp>
      <p:grpSp>
        <p:nvGrpSpPr>
          <p:cNvPr id="168102" name="Group 166">
            <a:extLst>
              <a:ext uri="{FF2B5EF4-FFF2-40B4-BE49-F238E27FC236}">
                <a16:creationId xmlns:a16="http://schemas.microsoft.com/office/drawing/2014/main" id="{4681AFD2-DFFA-4C5D-8398-4A387B81D25B}"/>
              </a:ext>
            </a:extLst>
          </p:cNvPr>
          <p:cNvGrpSpPr>
            <a:grpSpLocks/>
          </p:cNvGrpSpPr>
          <p:nvPr/>
        </p:nvGrpSpPr>
        <p:grpSpPr bwMode="auto">
          <a:xfrm>
            <a:off x="1395413" y="5135563"/>
            <a:ext cx="4927600" cy="465137"/>
            <a:chOff x="879" y="3235"/>
            <a:chExt cx="3104" cy="293"/>
          </a:xfrm>
        </p:grpSpPr>
        <p:sp>
          <p:nvSpPr>
            <p:cNvPr id="34897" name="Line 16">
              <a:extLst>
                <a:ext uri="{FF2B5EF4-FFF2-40B4-BE49-F238E27FC236}">
                  <a16:creationId xmlns:a16="http://schemas.microsoft.com/office/drawing/2014/main" id="{6E529BF6-D638-42C3-BA0E-7C9088103C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9" y="3527"/>
              <a:ext cx="3104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898" name="Rectangle 58">
              <a:extLst>
                <a:ext uri="{FF2B5EF4-FFF2-40B4-BE49-F238E27FC236}">
                  <a16:creationId xmlns:a16="http://schemas.microsoft.com/office/drawing/2014/main" id="{9CADABB4-4FA1-4BC3-9925-5F508A063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" y="3286"/>
              <a:ext cx="34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99" name="Rectangle 81">
              <a:extLst>
                <a:ext uri="{FF2B5EF4-FFF2-40B4-BE49-F238E27FC236}">
                  <a16:creationId xmlns:a16="http://schemas.microsoft.com/office/drawing/2014/main" id="{5CA63896-C6DE-4C24-8F9E-136568043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3286"/>
              <a:ext cx="25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00" name="Rectangle 82">
              <a:extLst>
                <a:ext uri="{FF2B5EF4-FFF2-40B4-BE49-F238E27FC236}">
                  <a16:creationId xmlns:a16="http://schemas.microsoft.com/office/drawing/2014/main" id="{76D936AA-9B46-4ABC-A7BF-0061EA755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3311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901" name="Rectangle 95">
              <a:extLst>
                <a:ext uri="{FF2B5EF4-FFF2-40B4-BE49-F238E27FC236}">
                  <a16:creationId xmlns:a16="http://schemas.microsoft.com/office/drawing/2014/main" id="{02F02B11-5543-42F2-9D30-EE1470823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3286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02" name="Rectangle 96">
              <a:extLst>
                <a:ext uri="{FF2B5EF4-FFF2-40B4-BE49-F238E27FC236}">
                  <a16:creationId xmlns:a16="http://schemas.microsoft.com/office/drawing/2014/main" id="{758C2A63-CA12-4E0F-B1AA-0735847B4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3311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03" name="Rectangle 109">
              <a:extLst>
                <a:ext uri="{FF2B5EF4-FFF2-40B4-BE49-F238E27FC236}">
                  <a16:creationId xmlns:a16="http://schemas.microsoft.com/office/drawing/2014/main" id="{0C93706B-E22B-4DF8-B6DF-2395040E7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3286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04" name="Rectangle 110">
              <a:extLst>
                <a:ext uri="{FF2B5EF4-FFF2-40B4-BE49-F238E27FC236}">
                  <a16:creationId xmlns:a16="http://schemas.microsoft.com/office/drawing/2014/main" id="{CE72DB80-E9F0-4D93-870D-B3ED65264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3311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05" name="Rectangle 123">
              <a:extLst>
                <a:ext uri="{FF2B5EF4-FFF2-40B4-BE49-F238E27FC236}">
                  <a16:creationId xmlns:a16="http://schemas.microsoft.com/office/drawing/2014/main" id="{484BB760-D3B0-47EE-9164-A0A070FE6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3286"/>
              <a:ext cx="14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06" name="Rectangle 124">
              <a:extLst>
                <a:ext uri="{FF2B5EF4-FFF2-40B4-BE49-F238E27FC236}">
                  <a16:creationId xmlns:a16="http://schemas.microsoft.com/office/drawing/2014/main" id="{6A84683F-6786-4D3A-AB59-1D17FB249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331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907" name="Rectangle 135">
              <a:extLst>
                <a:ext uri="{FF2B5EF4-FFF2-40B4-BE49-F238E27FC236}">
                  <a16:creationId xmlns:a16="http://schemas.microsoft.com/office/drawing/2014/main" id="{1B2B1D2E-CF17-43FC-9686-F6D381D90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3286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908" name="Rectangle 136">
              <a:extLst>
                <a:ext uri="{FF2B5EF4-FFF2-40B4-BE49-F238E27FC236}">
                  <a16:creationId xmlns:a16="http://schemas.microsoft.com/office/drawing/2014/main" id="{DD2BE821-D952-4C76-8706-5A54359FA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3311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909" name="Text Box 158">
              <a:extLst>
                <a:ext uri="{FF2B5EF4-FFF2-40B4-BE49-F238E27FC236}">
                  <a16:creationId xmlns:a16="http://schemas.microsoft.com/office/drawing/2014/main" id="{CCAD5794-73CE-4A8F-BC85-4B02AA7DA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3235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/>
                <a:t>CO</a:t>
              </a:r>
              <a:r>
                <a:rPr lang="de-DE" altLang="de-DE" sz="1800" b="1" baseline="-25000"/>
                <a:t>²</a:t>
              </a:r>
              <a:endParaRPr lang="de-DE" altLang="de-DE" sz="1200" b="1"/>
            </a:p>
          </p:txBody>
        </p:sp>
      </p:grpSp>
      <p:grpSp>
        <p:nvGrpSpPr>
          <p:cNvPr id="168101" name="Group 165">
            <a:extLst>
              <a:ext uri="{FF2B5EF4-FFF2-40B4-BE49-F238E27FC236}">
                <a16:creationId xmlns:a16="http://schemas.microsoft.com/office/drawing/2014/main" id="{135B2CE7-8028-4834-9485-C5A76D4340CE}"/>
              </a:ext>
            </a:extLst>
          </p:cNvPr>
          <p:cNvGrpSpPr>
            <a:grpSpLocks/>
          </p:cNvGrpSpPr>
          <p:nvPr/>
        </p:nvGrpSpPr>
        <p:grpSpPr bwMode="auto">
          <a:xfrm>
            <a:off x="919163" y="3816350"/>
            <a:ext cx="5403850" cy="1338263"/>
            <a:chOff x="579" y="2404"/>
            <a:chExt cx="3404" cy="843"/>
          </a:xfrm>
        </p:grpSpPr>
        <p:sp>
          <p:nvSpPr>
            <p:cNvPr id="34855" name="Rectangle 28">
              <a:extLst>
                <a:ext uri="{FF2B5EF4-FFF2-40B4-BE49-F238E27FC236}">
                  <a16:creationId xmlns:a16="http://schemas.microsoft.com/office/drawing/2014/main" id="{2679A723-F966-462E-8EDD-EF40AF7D361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512" y="2636"/>
              <a:ext cx="134" cy="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de-DE" sz="1400"/>
            </a:p>
          </p:txBody>
        </p:sp>
        <p:sp>
          <p:nvSpPr>
            <p:cNvPr id="34856" name="Line 17">
              <a:extLst>
                <a:ext uri="{FF2B5EF4-FFF2-40B4-BE49-F238E27FC236}">
                  <a16:creationId xmlns:a16="http://schemas.microsoft.com/office/drawing/2014/main" id="{2A1AA9F8-A876-4A6F-945B-C05DA52AF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9" y="3246"/>
              <a:ext cx="3104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857" name="Line 21">
              <a:extLst>
                <a:ext uri="{FF2B5EF4-FFF2-40B4-BE49-F238E27FC236}">
                  <a16:creationId xmlns:a16="http://schemas.microsoft.com/office/drawing/2014/main" id="{12B7668F-606D-404E-BFDB-444DE944F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2685"/>
              <a:ext cx="287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858" name="Line 22">
              <a:extLst>
                <a:ext uri="{FF2B5EF4-FFF2-40B4-BE49-F238E27FC236}">
                  <a16:creationId xmlns:a16="http://schemas.microsoft.com/office/drawing/2014/main" id="{6031DEB1-4AAB-4532-BFEE-51D6B72A8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2965"/>
              <a:ext cx="2877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859" name="Line 24">
              <a:extLst>
                <a:ext uri="{FF2B5EF4-FFF2-40B4-BE49-F238E27FC236}">
                  <a16:creationId xmlns:a16="http://schemas.microsoft.com/office/drawing/2014/main" id="{39E6462B-5E30-47A8-B067-8B82B8B8E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2404"/>
              <a:ext cx="1" cy="8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860" name="Rectangle 52">
              <a:extLst>
                <a:ext uri="{FF2B5EF4-FFF2-40B4-BE49-F238E27FC236}">
                  <a16:creationId xmlns:a16="http://schemas.microsoft.com/office/drawing/2014/main" id="{0962F56D-4F14-47A9-8DBF-384EF22C2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2444"/>
              <a:ext cx="692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61" name="Rectangle 53">
              <a:extLst>
                <a:ext uri="{FF2B5EF4-FFF2-40B4-BE49-F238E27FC236}">
                  <a16:creationId xmlns:a16="http://schemas.microsoft.com/office/drawing/2014/main" id="{CD1A393A-5FCF-4B98-B9CD-C11AAEF3B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65"/>
              <a:ext cx="5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ABC-Pulver</a:t>
              </a:r>
              <a:endParaRPr lang="de-DE" altLang="de-DE" sz="1400"/>
            </a:p>
          </p:txBody>
        </p:sp>
        <p:sp>
          <p:nvSpPr>
            <p:cNvPr id="34862" name="Rectangle 54">
              <a:extLst>
                <a:ext uri="{FF2B5EF4-FFF2-40B4-BE49-F238E27FC236}">
                  <a16:creationId xmlns:a16="http://schemas.microsoft.com/office/drawing/2014/main" id="{2D9BA2CB-5CAD-4AEB-AEC1-01AA3BABC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" y="2725"/>
              <a:ext cx="61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63" name="Rectangle 55">
              <a:extLst>
                <a:ext uri="{FF2B5EF4-FFF2-40B4-BE49-F238E27FC236}">
                  <a16:creationId xmlns:a16="http://schemas.microsoft.com/office/drawing/2014/main" id="{DDC22591-C2D4-4E2A-A86E-ADB991CBD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753"/>
              <a:ext cx="46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BC-Pulver</a:t>
              </a:r>
              <a:endParaRPr lang="de-DE" altLang="de-DE" sz="1200"/>
            </a:p>
          </p:txBody>
        </p:sp>
        <p:sp>
          <p:nvSpPr>
            <p:cNvPr id="34864" name="Rectangle 56">
              <a:extLst>
                <a:ext uri="{FF2B5EF4-FFF2-40B4-BE49-F238E27FC236}">
                  <a16:creationId xmlns:a16="http://schemas.microsoft.com/office/drawing/2014/main" id="{615A30EF-D10A-4224-AAD0-D55C7FB98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" y="3019"/>
              <a:ext cx="53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65" name="Rectangle 57">
              <a:extLst>
                <a:ext uri="{FF2B5EF4-FFF2-40B4-BE49-F238E27FC236}">
                  <a16:creationId xmlns:a16="http://schemas.microsoft.com/office/drawing/2014/main" id="{B983B50E-3F6B-4F64-BCEB-1DD236AD7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3045"/>
              <a:ext cx="39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200" b="1">
                  <a:solidFill>
                    <a:srgbClr val="000000"/>
                  </a:solidFill>
                </a:rPr>
                <a:t>D-Pulver</a:t>
              </a:r>
              <a:endParaRPr lang="de-DE" altLang="de-DE" sz="1400"/>
            </a:p>
          </p:txBody>
        </p:sp>
        <p:sp>
          <p:nvSpPr>
            <p:cNvPr id="34866" name="Rectangle 75">
              <a:extLst>
                <a:ext uri="{FF2B5EF4-FFF2-40B4-BE49-F238E27FC236}">
                  <a16:creationId xmlns:a16="http://schemas.microsoft.com/office/drawing/2014/main" id="{FF2DA095-1C9D-4995-854B-29FE2AD05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2449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67" name="Rectangle 76">
              <a:extLst>
                <a:ext uri="{FF2B5EF4-FFF2-40B4-BE49-F238E27FC236}">
                  <a16:creationId xmlns:a16="http://schemas.microsoft.com/office/drawing/2014/main" id="{CDA129E1-8125-4927-AED9-DE612FDAD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" y="2475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68" name="Rectangle 77">
              <a:extLst>
                <a:ext uri="{FF2B5EF4-FFF2-40B4-BE49-F238E27FC236}">
                  <a16:creationId xmlns:a16="http://schemas.microsoft.com/office/drawing/2014/main" id="{A1B14604-9A3E-45A1-B650-4F23525DC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2725"/>
              <a:ext cx="25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69" name="Rectangle 78">
              <a:extLst>
                <a:ext uri="{FF2B5EF4-FFF2-40B4-BE49-F238E27FC236}">
                  <a16:creationId xmlns:a16="http://schemas.microsoft.com/office/drawing/2014/main" id="{1BD2D0CB-A2D0-4E2A-9191-65EDC5EBD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2749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870" name="Rectangle 79">
              <a:extLst>
                <a:ext uri="{FF2B5EF4-FFF2-40B4-BE49-F238E27FC236}">
                  <a16:creationId xmlns:a16="http://schemas.microsoft.com/office/drawing/2014/main" id="{98ABA412-95F8-4CDA-A3AD-7A9578FF5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3006"/>
              <a:ext cx="25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71" name="Rectangle 80">
              <a:extLst>
                <a:ext uri="{FF2B5EF4-FFF2-40B4-BE49-F238E27FC236}">
                  <a16:creationId xmlns:a16="http://schemas.microsoft.com/office/drawing/2014/main" id="{AA471C52-3087-4B4D-9BE3-76D99155B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3031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872" name="Rectangle 89">
              <a:extLst>
                <a:ext uri="{FF2B5EF4-FFF2-40B4-BE49-F238E27FC236}">
                  <a16:creationId xmlns:a16="http://schemas.microsoft.com/office/drawing/2014/main" id="{4961623A-B5B4-40FD-BA63-960F4BAEE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2444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73" name="Rectangle 90">
              <a:extLst>
                <a:ext uri="{FF2B5EF4-FFF2-40B4-BE49-F238E27FC236}">
                  <a16:creationId xmlns:a16="http://schemas.microsoft.com/office/drawing/2014/main" id="{C4184BDA-8E31-4ECE-91CC-1438AA154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2470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74" name="Rectangle 91">
              <a:extLst>
                <a:ext uri="{FF2B5EF4-FFF2-40B4-BE49-F238E27FC236}">
                  <a16:creationId xmlns:a16="http://schemas.microsoft.com/office/drawing/2014/main" id="{ADDC1AC4-9AEA-465B-BB39-C7F7D9AAE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2725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75" name="Rectangle 92">
              <a:extLst>
                <a:ext uri="{FF2B5EF4-FFF2-40B4-BE49-F238E27FC236}">
                  <a16:creationId xmlns:a16="http://schemas.microsoft.com/office/drawing/2014/main" id="{8D1BF1D5-055C-42A6-9F10-43D7D8F05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2749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76" name="Rectangle 93">
              <a:extLst>
                <a:ext uri="{FF2B5EF4-FFF2-40B4-BE49-F238E27FC236}">
                  <a16:creationId xmlns:a16="http://schemas.microsoft.com/office/drawing/2014/main" id="{E642D16C-129A-467E-B349-3F7588870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3006"/>
              <a:ext cx="14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77" name="Rectangle 94">
              <a:extLst>
                <a:ext uri="{FF2B5EF4-FFF2-40B4-BE49-F238E27FC236}">
                  <a16:creationId xmlns:a16="http://schemas.microsoft.com/office/drawing/2014/main" id="{A74B8D8F-6BC8-49B4-A5B6-5E86F590D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303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878" name="Rectangle 103">
              <a:extLst>
                <a:ext uri="{FF2B5EF4-FFF2-40B4-BE49-F238E27FC236}">
                  <a16:creationId xmlns:a16="http://schemas.microsoft.com/office/drawing/2014/main" id="{6E29A355-CBE5-448D-AAB5-42739912D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2444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79" name="Rectangle 104">
              <a:extLst>
                <a:ext uri="{FF2B5EF4-FFF2-40B4-BE49-F238E27FC236}">
                  <a16:creationId xmlns:a16="http://schemas.microsoft.com/office/drawing/2014/main" id="{68D3AEB4-7F8D-4C62-9247-2AF202746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2470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80" name="Rectangle 105">
              <a:extLst>
                <a:ext uri="{FF2B5EF4-FFF2-40B4-BE49-F238E27FC236}">
                  <a16:creationId xmlns:a16="http://schemas.microsoft.com/office/drawing/2014/main" id="{98391C5C-0212-4ECA-B295-9A2EED07C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2725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81" name="Rectangle 106">
              <a:extLst>
                <a:ext uri="{FF2B5EF4-FFF2-40B4-BE49-F238E27FC236}">
                  <a16:creationId xmlns:a16="http://schemas.microsoft.com/office/drawing/2014/main" id="{2A9B1B72-F003-4D21-B6F5-FBD1DC0A4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2749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82" name="Rectangle 107">
              <a:extLst>
                <a:ext uri="{FF2B5EF4-FFF2-40B4-BE49-F238E27FC236}">
                  <a16:creationId xmlns:a16="http://schemas.microsoft.com/office/drawing/2014/main" id="{47EEE73D-CC6E-4483-936C-0E1CE35DA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3006"/>
              <a:ext cx="14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83" name="Rectangle 108">
              <a:extLst>
                <a:ext uri="{FF2B5EF4-FFF2-40B4-BE49-F238E27FC236}">
                  <a16:creationId xmlns:a16="http://schemas.microsoft.com/office/drawing/2014/main" id="{8CCE7ECA-C2DF-4011-ACA1-93CBAC5F5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" y="303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884" name="Rectangle 117">
              <a:extLst>
                <a:ext uri="{FF2B5EF4-FFF2-40B4-BE49-F238E27FC236}">
                  <a16:creationId xmlns:a16="http://schemas.microsoft.com/office/drawing/2014/main" id="{10626F45-7BB0-42F1-82F6-3387F74D4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2444"/>
              <a:ext cx="25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85" name="Rectangle 118">
              <a:extLst>
                <a:ext uri="{FF2B5EF4-FFF2-40B4-BE49-F238E27FC236}">
                  <a16:creationId xmlns:a16="http://schemas.microsoft.com/office/drawing/2014/main" id="{AC233251-290B-422E-A806-314EF6E2E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6" y="2470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886" name="Rectangle 119">
              <a:extLst>
                <a:ext uri="{FF2B5EF4-FFF2-40B4-BE49-F238E27FC236}">
                  <a16:creationId xmlns:a16="http://schemas.microsoft.com/office/drawing/2014/main" id="{81CAA99B-97B3-4557-96FB-60E580C4B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2725"/>
              <a:ext cx="25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87" name="Rectangle 120">
              <a:extLst>
                <a:ext uri="{FF2B5EF4-FFF2-40B4-BE49-F238E27FC236}">
                  <a16:creationId xmlns:a16="http://schemas.microsoft.com/office/drawing/2014/main" id="{D1CF30F5-D9AE-4E65-B8BD-8CA4A90DD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6" y="2749"/>
              <a:ext cx="1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+/-</a:t>
              </a:r>
              <a:endParaRPr lang="de-DE" altLang="de-DE" sz="1400"/>
            </a:p>
          </p:txBody>
        </p:sp>
        <p:sp>
          <p:nvSpPr>
            <p:cNvPr id="34888" name="Rectangle 121">
              <a:extLst>
                <a:ext uri="{FF2B5EF4-FFF2-40B4-BE49-F238E27FC236}">
                  <a16:creationId xmlns:a16="http://schemas.microsoft.com/office/drawing/2014/main" id="{663AD09F-F0AC-4068-BB62-1963BA4F7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3006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89" name="Rectangle 122">
              <a:extLst>
                <a:ext uri="{FF2B5EF4-FFF2-40B4-BE49-F238E27FC236}">
                  <a16:creationId xmlns:a16="http://schemas.microsoft.com/office/drawing/2014/main" id="{36BBF16E-F16A-41B4-B867-6CFA2022D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3031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90" name="Rectangle 131">
              <a:extLst>
                <a:ext uri="{FF2B5EF4-FFF2-40B4-BE49-F238E27FC236}">
                  <a16:creationId xmlns:a16="http://schemas.microsoft.com/office/drawing/2014/main" id="{77B100BD-6AC7-4B57-BE7F-9E940C43C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2444"/>
              <a:ext cx="1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91" name="Rectangle 132">
              <a:extLst>
                <a:ext uri="{FF2B5EF4-FFF2-40B4-BE49-F238E27FC236}">
                  <a16:creationId xmlns:a16="http://schemas.microsoft.com/office/drawing/2014/main" id="{218B9AA5-50E9-44FD-890E-C0D34FE51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2470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92" name="Rectangle 133">
              <a:extLst>
                <a:ext uri="{FF2B5EF4-FFF2-40B4-BE49-F238E27FC236}">
                  <a16:creationId xmlns:a16="http://schemas.microsoft.com/office/drawing/2014/main" id="{E4591217-F670-4F0D-803E-5D0016B58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2725"/>
              <a:ext cx="17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93" name="Rectangle 134">
              <a:extLst>
                <a:ext uri="{FF2B5EF4-FFF2-40B4-BE49-F238E27FC236}">
                  <a16:creationId xmlns:a16="http://schemas.microsoft.com/office/drawing/2014/main" id="{298CCD3C-2D09-417F-9CEC-E2173FE15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2749"/>
              <a:ext cx="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+</a:t>
              </a:r>
              <a:endParaRPr lang="de-DE" altLang="de-DE" sz="1400"/>
            </a:p>
          </p:txBody>
        </p:sp>
        <p:sp>
          <p:nvSpPr>
            <p:cNvPr id="34894" name="Rectangle 137">
              <a:extLst>
                <a:ext uri="{FF2B5EF4-FFF2-40B4-BE49-F238E27FC236}">
                  <a16:creationId xmlns:a16="http://schemas.microsoft.com/office/drawing/2014/main" id="{6967D3E9-9B38-456E-98AF-E6841E768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3006"/>
              <a:ext cx="14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4895" name="Rectangle 138">
              <a:extLst>
                <a:ext uri="{FF2B5EF4-FFF2-40B4-BE49-F238E27FC236}">
                  <a16:creationId xmlns:a16="http://schemas.microsoft.com/office/drawing/2014/main" id="{9D240B1D-E1D5-49E2-AD85-C0379AA4A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9" y="303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000000"/>
                  </a:solidFill>
                  <a:latin typeface="Arial Unicode MS" pitchFamily="34" charset="-128"/>
                </a:rPr>
                <a:t>-</a:t>
              </a:r>
              <a:endParaRPr lang="de-DE" altLang="de-DE" sz="1400"/>
            </a:p>
          </p:txBody>
        </p:sp>
        <p:sp>
          <p:nvSpPr>
            <p:cNvPr id="34896" name="Text Box 159">
              <a:extLst>
                <a:ext uri="{FF2B5EF4-FFF2-40B4-BE49-F238E27FC236}">
                  <a16:creationId xmlns:a16="http://schemas.microsoft.com/office/drawing/2014/main" id="{D8A2DFC9-903A-44C2-8FCB-8C280C362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618" y="2759"/>
              <a:ext cx="7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/>
                <a:t>Löschpulver</a:t>
              </a:r>
            </a:p>
          </p:txBody>
        </p:sp>
      </p:grpSp>
      <p:sp>
        <p:nvSpPr>
          <p:cNvPr id="34852" name="Text Box 160">
            <a:extLst>
              <a:ext uri="{FF2B5EF4-FFF2-40B4-BE49-F238E27FC236}">
                <a16:creationId xmlns:a16="http://schemas.microsoft.com/office/drawing/2014/main" id="{94592330-A90E-4F72-A1B2-8E36B5CC3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79988"/>
            <a:ext cx="1633538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400" b="1"/>
              <a:t>+     = geeignet</a:t>
            </a:r>
          </a:p>
          <a:p>
            <a:r>
              <a:rPr lang="de-DE" altLang="de-DE" sz="1400" b="1"/>
              <a:t>+/-   = bedingt </a:t>
            </a:r>
          </a:p>
          <a:p>
            <a:r>
              <a:rPr lang="de-DE" altLang="de-DE" sz="1400" b="1"/>
              <a:t>           geeignet</a:t>
            </a:r>
          </a:p>
          <a:p>
            <a:r>
              <a:rPr lang="de-DE" altLang="de-DE" sz="1400" b="1"/>
              <a:t>-      = ungeeignet</a:t>
            </a:r>
            <a:endParaRPr lang="de-DE" altLang="de-DE" sz="1400"/>
          </a:p>
        </p:txBody>
      </p:sp>
      <p:sp>
        <p:nvSpPr>
          <p:cNvPr id="34853" name="Text Box 162">
            <a:extLst>
              <a:ext uri="{FF2B5EF4-FFF2-40B4-BE49-F238E27FC236}">
                <a16:creationId xmlns:a16="http://schemas.microsoft.com/office/drawing/2014/main" id="{DE4640F9-C529-4721-A7E3-586B6ACB7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501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Eignung der verschiedenen Löschmittel</a:t>
            </a:r>
            <a:endParaRPr lang="de-DE" altLang="de-DE" sz="1800" b="1">
              <a:solidFill>
                <a:schemeClr val="accent2"/>
              </a:solidFill>
            </a:endParaRPr>
          </a:p>
        </p:txBody>
      </p:sp>
      <p:sp>
        <p:nvSpPr>
          <p:cNvPr id="34854" name="Rectangle 168">
            <a:extLst>
              <a:ext uri="{FF2B5EF4-FFF2-40B4-BE49-F238E27FC236}">
                <a16:creationId xmlns:a16="http://schemas.microsoft.com/office/drawing/2014/main" id="{2CA247F9-153C-4C94-BB49-EE3800C9F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24400" y="6172200"/>
            <a:ext cx="15240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Eignung versch. Löschmittel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8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8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8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8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8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8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8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8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D6869543-FBBF-4559-B6B7-11AC5FCF5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803275"/>
            <a:ext cx="36496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pic>
        <p:nvPicPr>
          <p:cNvPr id="6147" name="Picture 3" descr="Feuer 41">
            <a:extLst>
              <a:ext uri="{FF2B5EF4-FFF2-40B4-BE49-F238E27FC236}">
                <a16:creationId xmlns:a16="http://schemas.microsoft.com/office/drawing/2014/main" id="{A5DFB78F-CB51-491D-83F2-260008A57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62200"/>
            <a:ext cx="3886200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25">
            <a:extLst>
              <a:ext uri="{FF2B5EF4-FFF2-40B4-BE49-F238E27FC236}">
                <a16:creationId xmlns:a16="http://schemas.microsoft.com/office/drawing/2014/main" id="{87D9B03F-D0CB-425F-86A4-B529E0B9E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0" y="1752600"/>
            <a:ext cx="33559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400"/>
              <a:t>die äußere sichtbare Begleiterscheinung</a:t>
            </a:r>
          </a:p>
          <a:p>
            <a:pPr algn="ctr"/>
            <a:r>
              <a:rPr lang="de-DE" altLang="de-DE" sz="1400"/>
              <a:t>einer Verbrennung</a:t>
            </a:r>
            <a:endParaRPr lang="de-DE" altLang="de-DE" sz="1800"/>
          </a:p>
        </p:txBody>
      </p:sp>
      <p:sp>
        <p:nvSpPr>
          <p:cNvPr id="6149" name="Text Box 26">
            <a:extLst>
              <a:ext uri="{FF2B5EF4-FFF2-40B4-BE49-F238E27FC236}">
                <a16:creationId xmlns:a16="http://schemas.microsoft.com/office/drawing/2014/main" id="{D07DF3E5-3CC9-4D90-A1CC-017663723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44462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/>
              <a:t>Feuer,</a:t>
            </a:r>
            <a:endParaRPr lang="de-DE" altLang="de-DE" sz="2800" b="1"/>
          </a:p>
        </p:txBody>
      </p:sp>
      <p:grpSp>
        <p:nvGrpSpPr>
          <p:cNvPr id="139296" name="Group 32">
            <a:extLst>
              <a:ext uri="{FF2B5EF4-FFF2-40B4-BE49-F238E27FC236}">
                <a16:creationId xmlns:a16="http://schemas.microsoft.com/office/drawing/2014/main" id="{FD3F5FB8-6751-4FAE-A371-F7AAA7C24EEE}"/>
              </a:ext>
            </a:extLst>
          </p:cNvPr>
          <p:cNvGrpSpPr>
            <a:grpSpLocks/>
          </p:cNvGrpSpPr>
          <p:nvPr/>
        </p:nvGrpSpPr>
        <p:grpSpPr bwMode="auto">
          <a:xfrm>
            <a:off x="3870325" y="2676525"/>
            <a:ext cx="4022725" cy="1158875"/>
            <a:chOff x="2438" y="1686"/>
            <a:chExt cx="2534" cy="730"/>
          </a:xfrm>
        </p:grpSpPr>
        <p:sp>
          <p:nvSpPr>
            <p:cNvPr id="6160" name="Rectangle 9">
              <a:extLst>
                <a:ext uri="{FF2B5EF4-FFF2-40B4-BE49-F238E27FC236}">
                  <a16:creationId xmlns:a16="http://schemas.microsoft.com/office/drawing/2014/main" id="{D4D1E30F-86BB-4FE2-9E97-2AA4C8D11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1686"/>
              <a:ext cx="1264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6161" name="Group 20">
              <a:extLst>
                <a:ext uri="{FF2B5EF4-FFF2-40B4-BE49-F238E27FC236}">
                  <a16:creationId xmlns:a16="http://schemas.microsoft.com/office/drawing/2014/main" id="{D84D97EF-0439-4D13-8A87-2D8CB3873F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8" y="1856"/>
              <a:ext cx="1227" cy="228"/>
              <a:chOff x="2438" y="1856"/>
              <a:chExt cx="1227" cy="228"/>
            </a:xfrm>
          </p:grpSpPr>
          <p:sp>
            <p:nvSpPr>
              <p:cNvPr id="6164" name="Freeform 18">
                <a:extLst>
                  <a:ext uri="{FF2B5EF4-FFF2-40B4-BE49-F238E27FC236}">
                    <a16:creationId xmlns:a16="http://schemas.microsoft.com/office/drawing/2014/main" id="{EC39F5EF-45D0-4899-AAD8-6F9357FB0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1" y="1856"/>
                <a:ext cx="1124" cy="188"/>
              </a:xfrm>
              <a:custGeom>
                <a:avLst/>
                <a:gdLst>
                  <a:gd name="T0" fmla="*/ 1124 w 1124"/>
                  <a:gd name="T1" fmla="*/ 23 h 188"/>
                  <a:gd name="T2" fmla="*/ 1121 w 1124"/>
                  <a:gd name="T3" fmla="*/ 0 h 188"/>
                  <a:gd name="T4" fmla="*/ 0 w 1124"/>
                  <a:gd name="T5" fmla="*/ 165 h 188"/>
                  <a:gd name="T6" fmla="*/ 3 w 1124"/>
                  <a:gd name="T7" fmla="*/ 188 h 188"/>
                  <a:gd name="T8" fmla="*/ 1124 w 1124"/>
                  <a:gd name="T9" fmla="*/ 23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24" h="188">
                    <a:moveTo>
                      <a:pt x="1124" y="23"/>
                    </a:moveTo>
                    <a:lnTo>
                      <a:pt x="1121" y="0"/>
                    </a:lnTo>
                    <a:lnTo>
                      <a:pt x="0" y="165"/>
                    </a:lnTo>
                    <a:lnTo>
                      <a:pt x="3" y="188"/>
                    </a:lnTo>
                    <a:lnTo>
                      <a:pt x="1124" y="23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165" name="Freeform 19">
                <a:extLst>
                  <a:ext uri="{FF2B5EF4-FFF2-40B4-BE49-F238E27FC236}">
                    <a16:creationId xmlns:a16="http://schemas.microsoft.com/office/drawing/2014/main" id="{A62A910A-5E98-4BAB-A5BE-F02D7AFCA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8" y="1979"/>
                <a:ext cx="114" cy="105"/>
              </a:xfrm>
              <a:custGeom>
                <a:avLst/>
                <a:gdLst>
                  <a:gd name="T0" fmla="*/ 98 w 114"/>
                  <a:gd name="T1" fmla="*/ 0 h 105"/>
                  <a:gd name="T2" fmla="*/ 0 w 114"/>
                  <a:gd name="T3" fmla="*/ 69 h 105"/>
                  <a:gd name="T4" fmla="*/ 114 w 114"/>
                  <a:gd name="T5" fmla="*/ 105 h 105"/>
                  <a:gd name="T6" fmla="*/ 98 w 114"/>
                  <a:gd name="T7" fmla="*/ 0 h 10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4" h="105">
                    <a:moveTo>
                      <a:pt x="98" y="0"/>
                    </a:moveTo>
                    <a:lnTo>
                      <a:pt x="0" y="69"/>
                    </a:lnTo>
                    <a:lnTo>
                      <a:pt x="114" y="105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6162" name="Text Box 27">
              <a:extLst>
                <a:ext uri="{FF2B5EF4-FFF2-40B4-BE49-F238E27FC236}">
                  <a16:creationId xmlns:a16="http://schemas.microsoft.com/office/drawing/2014/main" id="{F5A2C778-CC64-447F-89B9-B96A3282C5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726"/>
              <a:ext cx="7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800" b="1"/>
                <a:t>Flamme,</a:t>
              </a:r>
              <a:endParaRPr lang="de-DE" altLang="de-DE" sz="2400" b="1"/>
            </a:p>
          </p:txBody>
        </p:sp>
        <p:sp>
          <p:nvSpPr>
            <p:cNvPr id="6163" name="Text Box 28">
              <a:extLst>
                <a:ext uri="{FF2B5EF4-FFF2-40B4-BE49-F238E27FC236}">
                  <a16:creationId xmlns:a16="http://schemas.microsoft.com/office/drawing/2014/main" id="{628B404E-1E66-445F-B15F-D5D910B5C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920"/>
              <a:ext cx="1170" cy="4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ein</a:t>
              </a:r>
            </a:p>
            <a:p>
              <a:r>
                <a:rPr lang="de-DE" altLang="de-DE" sz="1400"/>
                <a:t>glühender Gas - oder</a:t>
              </a:r>
            </a:p>
            <a:p>
              <a:pPr>
                <a:lnSpc>
                  <a:spcPct val="120000"/>
                </a:lnSpc>
              </a:pPr>
              <a:r>
                <a:rPr lang="de-DE" altLang="de-DE" sz="1400"/>
                <a:t>Dampfstrom</a:t>
              </a:r>
              <a:endParaRPr lang="de-DE" altLang="de-DE" sz="1400" b="1"/>
            </a:p>
          </p:txBody>
        </p:sp>
      </p:grpSp>
      <p:grpSp>
        <p:nvGrpSpPr>
          <p:cNvPr id="139297" name="Group 33">
            <a:extLst>
              <a:ext uri="{FF2B5EF4-FFF2-40B4-BE49-F238E27FC236}">
                <a16:creationId xmlns:a16="http://schemas.microsoft.com/office/drawing/2014/main" id="{3A305F32-06C0-4EAE-A4A0-DAC16A004B09}"/>
              </a:ext>
            </a:extLst>
          </p:cNvPr>
          <p:cNvGrpSpPr>
            <a:grpSpLocks/>
          </p:cNvGrpSpPr>
          <p:nvPr/>
        </p:nvGrpSpPr>
        <p:grpSpPr bwMode="auto">
          <a:xfrm>
            <a:off x="4518025" y="4908550"/>
            <a:ext cx="3322638" cy="946150"/>
            <a:chOff x="2846" y="3092"/>
            <a:chExt cx="2093" cy="596"/>
          </a:xfrm>
        </p:grpSpPr>
        <p:sp>
          <p:nvSpPr>
            <p:cNvPr id="6154" name="Rectangle 14">
              <a:extLst>
                <a:ext uri="{FF2B5EF4-FFF2-40B4-BE49-F238E27FC236}">
                  <a16:creationId xmlns:a16="http://schemas.microsoft.com/office/drawing/2014/main" id="{C84DF898-30D1-41EE-9E19-DC39DA492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3092"/>
              <a:ext cx="1231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pSp>
          <p:nvGrpSpPr>
            <p:cNvPr id="6155" name="Group 23">
              <a:extLst>
                <a:ext uri="{FF2B5EF4-FFF2-40B4-BE49-F238E27FC236}">
                  <a16:creationId xmlns:a16="http://schemas.microsoft.com/office/drawing/2014/main" id="{8C0A0FD5-0D8E-4A3F-9C62-078AEF2EE6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6" y="3261"/>
              <a:ext cx="863" cy="145"/>
              <a:chOff x="2846" y="3261"/>
              <a:chExt cx="863" cy="145"/>
            </a:xfrm>
          </p:grpSpPr>
          <p:sp>
            <p:nvSpPr>
              <p:cNvPr id="6158" name="Freeform 21">
                <a:extLst>
                  <a:ext uri="{FF2B5EF4-FFF2-40B4-BE49-F238E27FC236}">
                    <a16:creationId xmlns:a16="http://schemas.microsoft.com/office/drawing/2014/main" id="{57125F3C-1C98-4715-BF15-97D03A516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3261"/>
                <a:ext cx="760" cy="104"/>
              </a:xfrm>
              <a:custGeom>
                <a:avLst/>
                <a:gdLst>
                  <a:gd name="T0" fmla="*/ 760 w 760"/>
                  <a:gd name="T1" fmla="*/ 24 h 104"/>
                  <a:gd name="T2" fmla="*/ 758 w 760"/>
                  <a:gd name="T3" fmla="*/ 0 h 104"/>
                  <a:gd name="T4" fmla="*/ 0 w 760"/>
                  <a:gd name="T5" fmla="*/ 80 h 104"/>
                  <a:gd name="T6" fmla="*/ 2 w 760"/>
                  <a:gd name="T7" fmla="*/ 104 h 104"/>
                  <a:gd name="T8" fmla="*/ 760 w 760"/>
                  <a:gd name="T9" fmla="*/ 24 h 10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60" h="104">
                    <a:moveTo>
                      <a:pt x="760" y="24"/>
                    </a:moveTo>
                    <a:lnTo>
                      <a:pt x="758" y="0"/>
                    </a:lnTo>
                    <a:lnTo>
                      <a:pt x="0" y="80"/>
                    </a:lnTo>
                    <a:lnTo>
                      <a:pt x="2" y="104"/>
                    </a:lnTo>
                    <a:lnTo>
                      <a:pt x="760" y="2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159" name="Freeform 22">
                <a:extLst>
                  <a:ext uri="{FF2B5EF4-FFF2-40B4-BE49-F238E27FC236}">
                    <a16:creationId xmlns:a16="http://schemas.microsoft.com/office/drawing/2014/main" id="{E78051B9-144D-457F-8213-901E5F9B0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6" y="3299"/>
                <a:ext cx="112" cy="107"/>
              </a:xfrm>
              <a:custGeom>
                <a:avLst/>
                <a:gdLst>
                  <a:gd name="T0" fmla="*/ 101 w 112"/>
                  <a:gd name="T1" fmla="*/ 0 h 107"/>
                  <a:gd name="T2" fmla="*/ 0 w 112"/>
                  <a:gd name="T3" fmla="*/ 65 h 107"/>
                  <a:gd name="T4" fmla="*/ 112 w 112"/>
                  <a:gd name="T5" fmla="*/ 107 h 107"/>
                  <a:gd name="T6" fmla="*/ 101 w 112"/>
                  <a:gd name="T7" fmla="*/ 0 h 1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2" h="107">
                    <a:moveTo>
                      <a:pt x="101" y="0"/>
                    </a:moveTo>
                    <a:lnTo>
                      <a:pt x="0" y="65"/>
                    </a:lnTo>
                    <a:lnTo>
                      <a:pt x="112" y="107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6156" name="Text Box 29">
              <a:extLst>
                <a:ext uri="{FF2B5EF4-FFF2-40B4-BE49-F238E27FC236}">
                  <a16:creationId xmlns:a16="http://schemas.microsoft.com/office/drawing/2014/main" id="{7BB48045-861A-4AEF-90AB-5593C33B93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150"/>
              <a:ext cx="4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800" b="1"/>
                <a:t>Glut,</a:t>
              </a:r>
              <a:endParaRPr lang="de-DE" altLang="de-DE" sz="2400" b="1"/>
            </a:p>
          </p:txBody>
        </p:sp>
        <p:sp>
          <p:nvSpPr>
            <p:cNvPr id="6157" name="Text Box 30">
              <a:extLst>
                <a:ext uri="{FF2B5EF4-FFF2-40B4-BE49-F238E27FC236}">
                  <a16:creationId xmlns:a16="http://schemas.microsoft.com/office/drawing/2014/main" id="{BE9F27AA-2BF2-4780-8865-D72B86553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360"/>
              <a:ext cx="114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die Lichtaussendung</a:t>
              </a:r>
            </a:p>
            <a:p>
              <a:r>
                <a:rPr lang="de-DE" altLang="de-DE" sz="1400"/>
                <a:t>des festen Stoffes</a:t>
              </a:r>
            </a:p>
          </p:txBody>
        </p:sp>
      </p:grpSp>
      <p:sp>
        <p:nvSpPr>
          <p:cNvPr id="6152" name="Text Box 31">
            <a:extLst>
              <a:ext uri="{FF2B5EF4-FFF2-40B4-BE49-F238E27FC236}">
                <a16:creationId xmlns:a16="http://schemas.microsoft.com/office/drawing/2014/main" id="{5C82489D-78B7-4C16-A5BC-4319C867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165225"/>
            <a:ext cx="3716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Verbrennungserscheinungen</a:t>
            </a:r>
            <a:endParaRPr lang="de-DE" altLang="de-DE" sz="2000" b="1"/>
          </a:p>
        </p:txBody>
      </p:sp>
      <p:sp>
        <p:nvSpPr>
          <p:cNvPr id="6153" name="Rectangle 34">
            <a:extLst>
              <a:ext uri="{FF2B5EF4-FFF2-40B4-BE49-F238E27FC236}">
                <a16:creationId xmlns:a16="http://schemas.microsoft.com/office/drawing/2014/main" id="{E298BB4A-DEDE-4D11-9449-AE1730953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0" y="6172200"/>
            <a:ext cx="13716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Verbrennungserscheinungen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28" name="Group 16">
            <a:extLst>
              <a:ext uri="{FF2B5EF4-FFF2-40B4-BE49-F238E27FC236}">
                <a16:creationId xmlns:a16="http://schemas.microsoft.com/office/drawing/2014/main" id="{07093F70-7968-4994-96CF-1C4E4E226F4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209800"/>
            <a:ext cx="2784475" cy="3352800"/>
            <a:chOff x="864" y="1392"/>
            <a:chExt cx="1754" cy="2112"/>
          </a:xfrm>
        </p:grpSpPr>
        <p:sp>
          <p:nvSpPr>
            <p:cNvPr id="8201" name="Rectangle 4">
              <a:extLst>
                <a:ext uri="{FF2B5EF4-FFF2-40B4-BE49-F238E27FC236}">
                  <a16:creationId xmlns:a16="http://schemas.microsoft.com/office/drawing/2014/main" id="{D3024CD9-7544-4A18-AF4D-3E54751D5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2785"/>
              <a:ext cx="145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8202" name="Rectangle 5">
              <a:extLst>
                <a:ext uri="{FF2B5EF4-FFF2-40B4-BE49-F238E27FC236}">
                  <a16:creationId xmlns:a16="http://schemas.microsoft.com/office/drawing/2014/main" id="{94F09809-495A-4A30-B66F-9DBE18707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" y="2838"/>
              <a:ext cx="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de-DE" altLang="de-DE" sz="1800" b="1"/>
            </a:p>
          </p:txBody>
        </p:sp>
        <p:pic>
          <p:nvPicPr>
            <p:cNvPr id="8203" name="Picture 12" descr="rust">
              <a:extLst>
                <a:ext uri="{FF2B5EF4-FFF2-40B4-BE49-F238E27FC236}">
                  <a16:creationId xmlns:a16="http://schemas.microsoft.com/office/drawing/2014/main" id="{F163119D-A2E9-483B-9F5A-279C2D457F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1392"/>
              <a:ext cx="1754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4" name="Text Box 13">
              <a:extLst>
                <a:ext uri="{FF2B5EF4-FFF2-40B4-BE49-F238E27FC236}">
                  <a16:creationId xmlns:a16="http://schemas.microsoft.com/office/drawing/2014/main" id="{D5982735-F8CD-46B6-9F0D-2DDD58B02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312"/>
              <a:ext cx="165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langsam verlaufende Oxidation</a:t>
              </a:r>
              <a:endParaRPr lang="de-DE" altLang="de-DE" sz="1400" b="1"/>
            </a:p>
          </p:txBody>
        </p:sp>
      </p:grpSp>
      <p:grpSp>
        <p:nvGrpSpPr>
          <p:cNvPr id="141329" name="Group 17">
            <a:extLst>
              <a:ext uri="{FF2B5EF4-FFF2-40B4-BE49-F238E27FC236}">
                <a16:creationId xmlns:a16="http://schemas.microsoft.com/office/drawing/2014/main" id="{E6430A18-5420-43AE-A693-F505205A2E0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2209800"/>
            <a:ext cx="3276600" cy="3352800"/>
            <a:chOff x="3072" y="1392"/>
            <a:chExt cx="2064" cy="2112"/>
          </a:xfrm>
        </p:grpSpPr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80F37F3A-E748-48D9-BEDC-CB82583FA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2785"/>
              <a:ext cx="137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8199" name="Picture 3" descr="Feuer 21">
              <a:extLst>
                <a:ext uri="{FF2B5EF4-FFF2-40B4-BE49-F238E27FC236}">
                  <a16:creationId xmlns:a16="http://schemas.microsoft.com/office/drawing/2014/main" id="{44DEF15D-8BB6-4256-855A-337D102ADF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1392"/>
              <a:ext cx="2064" cy="1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0" name="Text Box 14">
              <a:extLst>
                <a:ext uri="{FF2B5EF4-FFF2-40B4-BE49-F238E27FC236}">
                  <a16:creationId xmlns:a16="http://schemas.microsoft.com/office/drawing/2014/main" id="{34E1E51A-BD97-417B-B3FC-B0CB9AFCD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3312"/>
              <a:ext cx="158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schnell verlaufende Oxidation</a:t>
              </a:r>
              <a:endParaRPr lang="de-DE" altLang="de-DE" sz="1400" b="1"/>
            </a:p>
          </p:txBody>
        </p:sp>
      </p:grpSp>
      <p:sp>
        <p:nvSpPr>
          <p:cNvPr id="8196" name="Text Box 15">
            <a:extLst>
              <a:ext uri="{FF2B5EF4-FFF2-40B4-BE49-F238E27FC236}">
                <a16:creationId xmlns:a16="http://schemas.microsoft.com/office/drawing/2014/main" id="{5EA7C124-D042-43C9-9B86-CCCCA19F6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767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Oxidationsgeschwindigkeiten</a:t>
            </a:r>
            <a:endParaRPr lang="de-DE" altLang="de-DE" sz="2800" b="1">
              <a:solidFill>
                <a:schemeClr val="accent2"/>
              </a:solidFill>
            </a:endParaRPr>
          </a:p>
        </p:txBody>
      </p:sp>
      <p:sp>
        <p:nvSpPr>
          <p:cNvPr id="8197" name="Rectangle 18">
            <a:extLst>
              <a:ext uri="{FF2B5EF4-FFF2-40B4-BE49-F238E27FC236}">
                <a16:creationId xmlns:a16="http://schemas.microsoft.com/office/drawing/2014/main" id="{782AD40E-1E4C-48C7-99E6-4730CE971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0" y="6172200"/>
            <a:ext cx="16002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Oxidationsgeschwindigkeiten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1">
            <a:extLst>
              <a:ext uri="{FF2B5EF4-FFF2-40B4-BE49-F238E27FC236}">
                <a16:creationId xmlns:a16="http://schemas.microsoft.com/office/drawing/2014/main" id="{914E3BE1-4709-4835-8317-9489FF95D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2919413"/>
            <a:ext cx="152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endParaRPr lang="de-DE" altLang="de-DE" sz="1800" b="1"/>
          </a:p>
        </p:txBody>
      </p:sp>
      <p:sp>
        <p:nvSpPr>
          <p:cNvPr id="10243" name="Rectangle 19">
            <a:extLst>
              <a:ext uri="{FF2B5EF4-FFF2-40B4-BE49-F238E27FC236}">
                <a16:creationId xmlns:a16="http://schemas.microsoft.com/office/drawing/2014/main" id="{B2D0EAD4-E8CA-4B8A-8F3C-990BA1EF2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1676400"/>
            <a:ext cx="3535362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0244" name="Rectangle 20">
            <a:extLst>
              <a:ext uri="{FF2B5EF4-FFF2-40B4-BE49-F238E27FC236}">
                <a16:creationId xmlns:a16="http://schemas.microsoft.com/office/drawing/2014/main" id="{5FC47118-9A12-4094-BB28-E2F69D6C1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13" y="1231900"/>
            <a:ext cx="55181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Oxidation und Ausbreitungsgeschwindigkeit</a:t>
            </a:r>
            <a:endParaRPr lang="de-DE" altLang="de-DE" sz="1800" b="1"/>
          </a:p>
        </p:txBody>
      </p:sp>
      <p:grpSp>
        <p:nvGrpSpPr>
          <p:cNvPr id="143390" name="Group 30">
            <a:extLst>
              <a:ext uri="{FF2B5EF4-FFF2-40B4-BE49-F238E27FC236}">
                <a16:creationId xmlns:a16="http://schemas.microsoft.com/office/drawing/2014/main" id="{F4CA96E3-2340-41DA-A0BC-52C508B5F213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81200"/>
            <a:ext cx="6962775" cy="1701800"/>
            <a:chOff x="624" y="1248"/>
            <a:chExt cx="4386" cy="1072"/>
          </a:xfrm>
        </p:grpSpPr>
        <p:sp>
          <p:nvSpPr>
            <p:cNvPr id="10255" name="Freeform 4">
              <a:extLst>
                <a:ext uri="{FF2B5EF4-FFF2-40B4-BE49-F238E27FC236}">
                  <a16:creationId xmlns:a16="http://schemas.microsoft.com/office/drawing/2014/main" id="{77F51F00-05AC-4258-B31C-2F56B63A5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248"/>
              <a:ext cx="4386" cy="1072"/>
            </a:xfrm>
            <a:custGeom>
              <a:avLst/>
              <a:gdLst>
                <a:gd name="T0" fmla="*/ 2171 w 5398"/>
                <a:gd name="T1" fmla="*/ 0 h 1361"/>
                <a:gd name="T2" fmla="*/ 2171 w 5398"/>
                <a:gd name="T3" fmla="*/ 166 h 1361"/>
                <a:gd name="T4" fmla="*/ 0 w 5398"/>
                <a:gd name="T5" fmla="*/ 166 h 1361"/>
                <a:gd name="T6" fmla="*/ 0 w 5398"/>
                <a:gd name="T7" fmla="*/ 499 h 1361"/>
                <a:gd name="T8" fmla="*/ 2171 w 5398"/>
                <a:gd name="T9" fmla="*/ 499 h 1361"/>
                <a:gd name="T10" fmla="*/ 2171 w 5398"/>
                <a:gd name="T11" fmla="*/ 665 h 1361"/>
                <a:gd name="T12" fmla="*/ 2896 w 5398"/>
                <a:gd name="T13" fmla="*/ 332 h 1361"/>
                <a:gd name="T14" fmla="*/ 2171 w 5398"/>
                <a:gd name="T15" fmla="*/ 0 h 1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398" h="1361">
                  <a:moveTo>
                    <a:pt x="4048" y="0"/>
                  </a:moveTo>
                  <a:lnTo>
                    <a:pt x="4048" y="340"/>
                  </a:lnTo>
                  <a:lnTo>
                    <a:pt x="0" y="340"/>
                  </a:lnTo>
                  <a:lnTo>
                    <a:pt x="0" y="1021"/>
                  </a:lnTo>
                  <a:lnTo>
                    <a:pt x="4048" y="1021"/>
                  </a:lnTo>
                  <a:lnTo>
                    <a:pt x="4048" y="1361"/>
                  </a:lnTo>
                  <a:lnTo>
                    <a:pt x="5398" y="680"/>
                  </a:lnTo>
                  <a:lnTo>
                    <a:pt x="4048" y="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56" name="Text Box 23">
              <a:extLst>
                <a:ext uri="{FF2B5EF4-FFF2-40B4-BE49-F238E27FC236}">
                  <a16:creationId xmlns:a16="http://schemas.microsoft.com/office/drawing/2014/main" id="{08DDDB35-01E9-457B-B575-BE2C06682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1728"/>
              <a:ext cx="14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Verwesen, Rosten, Gären,</a:t>
              </a:r>
            </a:p>
          </p:txBody>
        </p:sp>
        <p:sp>
          <p:nvSpPr>
            <p:cNvPr id="10257" name="Text Box 24">
              <a:extLst>
                <a:ext uri="{FF2B5EF4-FFF2-40B4-BE49-F238E27FC236}">
                  <a16:creationId xmlns:a16="http://schemas.microsoft.com/office/drawing/2014/main" id="{413EEB47-8621-44BE-B12B-B3BFF6DE9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6" y="1728"/>
              <a:ext cx="76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/>
                <a:t>Verbrennen,</a:t>
              </a:r>
            </a:p>
          </p:txBody>
        </p:sp>
        <p:sp>
          <p:nvSpPr>
            <p:cNvPr id="10258" name="Text Box 25">
              <a:extLst>
                <a:ext uri="{FF2B5EF4-FFF2-40B4-BE49-F238E27FC236}">
                  <a16:creationId xmlns:a16="http://schemas.microsoft.com/office/drawing/2014/main" id="{EDA613FD-BA1C-4B0B-AADA-A35D393A1E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584"/>
              <a:ext cx="187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Explosion:</a:t>
              </a:r>
            </a:p>
            <a:p>
              <a:r>
                <a:rPr lang="de-DE" altLang="de-DE" sz="1400"/>
                <a:t>Verpuffen, Deflagrieren, Detonieren</a:t>
              </a:r>
            </a:p>
          </p:txBody>
        </p:sp>
      </p:grpSp>
      <p:grpSp>
        <p:nvGrpSpPr>
          <p:cNvPr id="143391" name="Group 31">
            <a:extLst>
              <a:ext uri="{FF2B5EF4-FFF2-40B4-BE49-F238E27FC236}">
                <a16:creationId xmlns:a16="http://schemas.microsoft.com/office/drawing/2014/main" id="{979D973A-5EF7-41B6-9C87-3D1DBEFD1D1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957638"/>
            <a:ext cx="6962775" cy="1701800"/>
            <a:chOff x="624" y="2449"/>
            <a:chExt cx="4386" cy="1072"/>
          </a:xfrm>
        </p:grpSpPr>
        <p:sp>
          <p:nvSpPr>
            <p:cNvPr id="10249" name="Freeform 3">
              <a:extLst>
                <a:ext uri="{FF2B5EF4-FFF2-40B4-BE49-F238E27FC236}">
                  <a16:creationId xmlns:a16="http://schemas.microsoft.com/office/drawing/2014/main" id="{3D59FED4-B69E-4C2C-8E4E-A548CA111E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2449"/>
              <a:ext cx="4386" cy="1072"/>
            </a:xfrm>
            <a:custGeom>
              <a:avLst/>
              <a:gdLst>
                <a:gd name="T0" fmla="*/ 2171 w 5398"/>
                <a:gd name="T1" fmla="*/ 0 h 1361"/>
                <a:gd name="T2" fmla="*/ 2171 w 5398"/>
                <a:gd name="T3" fmla="*/ 166 h 1361"/>
                <a:gd name="T4" fmla="*/ 0 w 5398"/>
                <a:gd name="T5" fmla="*/ 166 h 1361"/>
                <a:gd name="T6" fmla="*/ 0 w 5398"/>
                <a:gd name="T7" fmla="*/ 499 h 1361"/>
                <a:gd name="T8" fmla="*/ 2171 w 5398"/>
                <a:gd name="T9" fmla="*/ 499 h 1361"/>
                <a:gd name="T10" fmla="*/ 2171 w 5398"/>
                <a:gd name="T11" fmla="*/ 665 h 1361"/>
                <a:gd name="T12" fmla="*/ 2896 w 5398"/>
                <a:gd name="T13" fmla="*/ 332 h 1361"/>
                <a:gd name="T14" fmla="*/ 2171 w 5398"/>
                <a:gd name="T15" fmla="*/ 0 h 1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398" h="1361">
                  <a:moveTo>
                    <a:pt x="4048" y="0"/>
                  </a:moveTo>
                  <a:lnTo>
                    <a:pt x="4048" y="340"/>
                  </a:lnTo>
                  <a:lnTo>
                    <a:pt x="0" y="340"/>
                  </a:lnTo>
                  <a:lnTo>
                    <a:pt x="0" y="1021"/>
                  </a:lnTo>
                  <a:lnTo>
                    <a:pt x="4048" y="1021"/>
                  </a:lnTo>
                  <a:lnTo>
                    <a:pt x="4048" y="1361"/>
                  </a:lnTo>
                  <a:lnTo>
                    <a:pt x="5398" y="680"/>
                  </a:lnTo>
                  <a:lnTo>
                    <a:pt x="4048" y="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250" name="Rectangle 12">
              <a:extLst>
                <a:ext uri="{FF2B5EF4-FFF2-40B4-BE49-F238E27FC236}">
                  <a16:creationId xmlns:a16="http://schemas.microsoft.com/office/drawing/2014/main" id="{6485EEE3-AAE2-410A-B357-D117021A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" y="2903"/>
              <a:ext cx="982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0251" name="Rectangle 14">
              <a:extLst>
                <a:ext uri="{FF2B5EF4-FFF2-40B4-BE49-F238E27FC236}">
                  <a16:creationId xmlns:a16="http://schemas.microsoft.com/office/drawing/2014/main" id="{F08EF47F-6710-4938-9121-A3F2CC30E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2878"/>
              <a:ext cx="226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0252" name="Text Box 26">
              <a:extLst>
                <a:ext uri="{FF2B5EF4-FFF2-40B4-BE49-F238E27FC236}">
                  <a16:creationId xmlns:a16="http://schemas.microsoft.com/office/drawing/2014/main" id="{DCB7F42D-35E9-43F2-BC51-7C38510177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2928"/>
              <a:ext cx="11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Jahre, Monate, Tage,</a:t>
              </a:r>
            </a:p>
          </p:txBody>
        </p:sp>
        <p:sp>
          <p:nvSpPr>
            <p:cNvPr id="10253" name="Text Box 27">
              <a:extLst>
                <a:ext uri="{FF2B5EF4-FFF2-40B4-BE49-F238E27FC236}">
                  <a16:creationId xmlns:a16="http://schemas.microsoft.com/office/drawing/2014/main" id="{93243D7D-9017-4208-9FF1-7FF1B7D787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928"/>
              <a:ext cx="5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 b="1"/>
                <a:t>mm/sec.</a:t>
              </a:r>
            </a:p>
          </p:txBody>
        </p:sp>
        <p:sp>
          <p:nvSpPr>
            <p:cNvPr id="10254" name="Text Box 28">
              <a:extLst>
                <a:ext uri="{FF2B5EF4-FFF2-40B4-BE49-F238E27FC236}">
                  <a16:creationId xmlns:a16="http://schemas.microsoft.com/office/drawing/2014/main" id="{C2B1CEBD-BDF7-4168-9CB2-28EF4114F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" y="2928"/>
              <a:ext cx="15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cm/sec.      m/sec.    km/sec.</a:t>
              </a:r>
            </a:p>
          </p:txBody>
        </p:sp>
      </p:grpSp>
      <p:pic>
        <p:nvPicPr>
          <p:cNvPr id="10247" name="Picture 29" descr="Feuer 22">
            <a:extLst>
              <a:ext uri="{FF2B5EF4-FFF2-40B4-BE49-F238E27FC236}">
                <a16:creationId xmlns:a16="http://schemas.microsoft.com/office/drawing/2014/main" id="{37F3A726-E539-434B-9837-7706CFE8D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76600"/>
            <a:ext cx="175736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Rectangle 32">
            <a:extLst>
              <a:ext uri="{FF2B5EF4-FFF2-40B4-BE49-F238E27FC236}">
                <a16:creationId xmlns:a16="http://schemas.microsoft.com/office/drawing/2014/main" id="{F9938161-419F-4647-A680-30A37BB1FF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62600" y="6248400"/>
            <a:ext cx="14478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Oxidationsgeschwindigkeiten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7199AEEC-8D6E-476C-A035-B4B064872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5200650"/>
            <a:ext cx="5099050" cy="236538"/>
          </a:xfrm>
          <a:prstGeom prst="rect">
            <a:avLst/>
          </a:prstGeom>
          <a:solidFill>
            <a:srgbClr val="CCECFF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2FC9C860-E38B-4620-9416-C8B44E93E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2286000"/>
            <a:ext cx="581025" cy="2916238"/>
          </a:xfrm>
          <a:prstGeom prst="rect">
            <a:avLst/>
          </a:prstGeom>
          <a:solidFill>
            <a:srgbClr val="FFFFCC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2" name="Freeform 18">
            <a:extLst>
              <a:ext uri="{FF2B5EF4-FFF2-40B4-BE49-F238E27FC236}">
                <a16:creationId xmlns:a16="http://schemas.microsoft.com/office/drawing/2014/main" id="{2C965397-C5F7-449F-ABBE-73E1E1DE3DD7}"/>
              </a:ext>
            </a:extLst>
          </p:cNvPr>
          <p:cNvSpPr>
            <a:spLocks/>
          </p:cNvSpPr>
          <p:nvPr/>
        </p:nvSpPr>
        <p:spPr bwMode="auto">
          <a:xfrm>
            <a:off x="1635125" y="1177925"/>
            <a:ext cx="5794375" cy="1109663"/>
          </a:xfrm>
          <a:custGeom>
            <a:avLst/>
            <a:gdLst>
              <a:gd name="T0" fmla="*/ 2147483646 w 7298"/>
              <a:gd name="T1" fmla="*/ 0 h 1397"/>
              <a:gd name="T2" fmla="*/ 0 w 7298"/>
              <a:gd name="T3" fmla="*/ 2147483646 h 1397"/>
              <a:gd name="T4" fmla="*/ 2147483646 w 7298"/>
              <a:gd name="T5" fmla="*/ 2147483646 h 1397"/>
              <a:gd name="T6" fmla="*/ 2147483646 w 7298"/>
              <a:gd name="T7" fmla="*/ 0 h 139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298" h="1397">
                <a:moveTo>
                  <a:pt x="3649" y="0"/>
                </a:moveTo>
                <a:lnTo>
                  <a:pt x="0" y="1397"/>
                </a:lnTo>
                <a:lnTo>
                  <a:pt x="7298" y="1397"/>
                </a:lnTo>
                <a:lnTo>
                  <a:pt x="3649" y="0"/>
                </a:lnTo>
                <a:close/>
              </a:path>
            </a:pathLst>
          </a:custGeom>
          <a:solidFill>
            <a:srgbClr val="FF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293" name="Rectangle 19">
            <a:extLst>
              <a:ext uri="{FF2B5EF4-FFF2-40B4-BE49-F238E27FC236}">
                <a16:creationId xmlns:a16="http://schemas.microsoft.com/office/drawing/2014/main" id="{050D8ACE-F9F9-4760-8BF0-1D278F196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1709738"/>
            <a:ext cx="2205038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4" name="Rectangle 22">
            <a:extLst>
              <a:ext uri="{FF2B5EF4-FFF2-40B4-BE49-F238E27FC236}">
                <a16:creationId xmlns:a16="http://schemas.microsoft.com/office/drawing/2014/main" id="{26056A3C-F2E5-49F2-9D29-3BF55587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213" y="2286000"/>
            <a:ext cx="581025" cy="2916238"/>
          </a:xfrm>
          <a:prstGeom prst="rect">
            <a:avLst/>
          </a:prstGeom>
          <a:solidFill>
            <a:srgbClr val="FFFFCC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5" name="Rectangle 23">
            <a:extLst>
              <a:ext uri="{FF2B5EF4-FFF2-40B4-BE49-F238E27FC236}">
                <a16:creationId xmlns:a16="http://schemas.microsoft.com/office/drawing/2014/main" id="{F44917E2-FD85-4318-B584-516224F79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975" y="2286000"/>
            <a:ext cx="581025" cy="2916238"/>
          </a:xfrm>
          <a:prstGeom prst="rect">
            <a:avLst/>
          </a:prstGeom>
          <a:solidFill>
            <a:srgbClr val="FFFFCC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6" name="Rectangle 24">
            <a:extLst>
              <a:ext uri="{FF2B5EF4-FFF2-40B4-BE49-F238E27FC236}">
                <a16:creationId xmlns:a16="http://schemas.microsoft.com/office/drawing/2014/main" id="{A4A156CD-9AB7-4C2A-94E2-EBA528F1E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25" y="2286000"/>
            <a:ext cx="581025" cy="2916238"/>
          </a:xfrm>
          <a:prstGeom prst="rect">
            <a:avLst/>
          </a:prstGeom>
          <a:solidFill>
            <a:srgbClr val="FFFFCC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7" name="Rectangle 25">
            <a:extLst>
              <a:ext uri="{FF2B5EF4-FFF2-40B4-BE49-F238E27FC236}">
                <a16:creationId xmlns:a16="http://schemas.microsoft.com/office/drawing/2014/main" id="{EB4A9420-1440-44DE-9A93-DE83394DC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5435600"/>
            <a:ext cx="5446713" cy="234950"/>
          </a:xfrm>
          <a:prstGeom prst="rect">
            <a:avLst/>
          </a:prstGeom>
          <a:solidFill>
            <a:srgbClr val="CCECFF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8" name="Rectangle 26">
            <a:extLst>
              <a:ext uri="{FF2B5EF4-FFF2-40B4-BE49-F238E27FC236}">
                <a16:creationId xmlns:a16="http://schemas.microsoft.com/office/drawing/2014/main" id="{EBC1D135-E3D3-4115-840A-09738204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25" y="5667375"/>
            <a:ext cx="5795963" cy="236538"/>
          </a:xfrm>
          <a:prstGeom prst="rect">
            <a:avLst/>
          </a:prstGeom>
          <a:solidFill>
            <a:srgbClr val="CCECFF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2299" name="Text Box 27">
            <a:extLst>
              <a:ext uri="{FF2B5EF4-FFF2-40B4-BE49-F238E27FC236}">
                <a16:creationId xmlns:a16="http://schemas.microsoft.com/office/drawing/2014/main" id="{A215655B-1B38-415A-9F4C-2C06C7E84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676400"/>
            <a:ext cx="207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/>
              <a:t>Verbrennung</a:t>
            </a:r>
            <a:endParaRPr lang="de-DE" altLang="de-DE" sz="1800" b="1"/>
          </a:p>
        </p:txBody>
      </p:sp>
      <p:sp>
        <p:nvSpPr>
          <p:cNvPr id="145436" name="Text Box 28">
            <a:extLst>
              <a:ext uri="{FF2B5EF4-FFF2-40B4-BE49-F238E27FC236}">
                <a16:creationId xmlns:a16="http://schemas.microsoft.com/office/drawing/2014/main" id="{0469C6D4-0D99-457E-A49B-9DD4C169385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539082" y="3718718"/>
            <a:ext cx="186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/>
              <a:t>Brennbarer Stoff</a:t>
            </a:r>
            <a:endParaRPr lang="de-DE" altLang="de-DE" sz="1400"/>
          </a:p>
        </p:txBody>
      </p:sp>
      <p:sp>
        <p:nvSpPr>
          <p:cNvPr id="145437" name="Text Box 29">
            <a:extLst>
              <a:ext uri="{FF2B5EF4-FFF2-40B4-BE49-F238E27FC236}">
                <a16:creationId xmlns:a16="http://schemas.microsoft.com/office/drawing/2014/main" id="{E1DF79F5-050A-49CA-B391-4EA281B1BD7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304382" y="3782218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/>
              <a:t>Sauerstoff</a:t>
            </a:r>
          </a:p>
        </p:txBody>
      </p:sp>
      <p:sp>
        <p:nvSpPr>
          <p:cNvPr id="145438" name="Text Box 30">
            <a:extLst>
              <a:ext uri="{FF2B5EF4-FFF2-40B4-BE49-F238E27FC236}">
                <a16:creationId xmlns:a16="http://schemas.microsoft.com/office/drawing/2014/main" id="{F308C477-0842-4E61-A75A-387955FCCE5E}"/>
              </a:ext>
            </a:extLst>
          </p:cNvPr>
          <p:cNvSpPr txBox="1">
            <a:spLocks noChangeArrowheads="1"/>
          </p:cNvSpPr>
          <p:nvPr/>
        </p:nvSpPr>
        <p:spPr bwMode="auto">
          <a:xfrm rot="-5403347">
            <a:off x="4112419" y="3575844"/>
            <a:ext cx="2035175" cy="3667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/>
              <a:t>Mengenverhältnis</a:t>
            </a:r>
          </a:p>
        </p:txBody>
      </p:sp>
      <p:sp>
        <p:nvSpPr>
          <p:cNvPr id="145439" name="Text Box 31">
            <a:extLst>
              <a:ext uri="{FF2B5EF4-FFF2-40B4-BE49-F238E27FC236}">
                <a16:creationId xmlns:a16="http://schemas.microsoft.com/office/drawing/2014/main" id="{5D0955BA-366D-4164-83F4-755A386B99CE}"/>
              </a:ext>
            </a:extLst>
          </p:cNvPr>
          <p:cNvSpPr txBox="1">
            <a:spLocks noChangeArrowheads="1"/>
          </p:cNvSpPr>
          <p:nvPr/>
        </p:nvSpPr>
        <p:spPr bwMode="auto">
          <a:xfrm rot="-5393715">
            <a:off x="5679282" y="3617118"/>
            <a:ext cx="180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/>
              <a:t>Zündtemperatur</a:t>
            </a:r>
          </a:p>
        </p:txBody>
      </p:sp>
      <p:sp>
        <p:nvSpPr>
          <p:cNvPr id="12304" name="Rectangle 32">
            <a:extLst>
              <a:ext uri="{FF2B5EF4-FFF2-40B4-BE49-F238E27FC236}">
                <a16:creationId xmlns:a16="http://schemas.microsoft.com/office/drawing/2014/main" id="{3EB08C14-A794-41D9-BE63-D2472F262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638800" y="6248400"/>
            <a:ext cx="9144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Verbrennung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36" grpId="0" autoUpdateAnimBg="0"/>
      <p:bldP spid="145437" grpId="0" autoUpdateAnimBg="0"/>
      <p:bldP spid="145438" grpId="0" animBg="1" autoUpdateAnimBg="0"/>
      <p:bldP spid="14543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9">
            <a:extLst>
              <a:ext uri="{FF2B5EF4-FFF2-40B4-BE49-F238E27FC236}">
                <a16:creationId xmlns:a16="http://schemas.microsoft.com/office/drawing/2014/main" id="{6E42F821-198E-49A9-9041-080859801967}"/>
              </a:ext>
            </a:extLst>
          </p:cNvPr>
          <p:cNvGrpSpPr>
            <a:grpSpLocks/>
          </p:cNvGrpSpPr>
          <p:nvPr/>
        </p:nvGrpSpPr>
        <p:grpSpPr bwMode="auto">
          <a:xfrm>
            <a:off x="3046413" y="3941763"/>
            <a:ext cx="125412" cy="1381125"/>
            <a:chOff x="1919" y="2387"/>
            <a:chExt cx="79" cy="870"/>
          </a:xfrm>
        </p:grpSpPr>
        <p:sp>
          <p:nvSpPr>
            <p:cNvPr id="14391" name="Rectangle 17">
              <a:extLst>
                <a:ext uri="{FF2B5EF4-FFF2-40B4-BE49-F238E27FC236}">
                  <a16:creationId xmlns:a16="http://schemas.microsoft.com/office/drawing/2014/main" id="{226A9C30-856A-41D7-9EDE-92F3016BB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9" y="2465"/>
              <a:ext cx="18" cy="79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92" name="Freeform 18">
              <a:extLst>
                <a:ext uri="{FF2B5EF4-FFF2-40B4-BE49-F238E27FC236}">
                  <a16:creationId xmlns:a16="http://schemas.microsoft.com/office/drawing/2014/main" id="{C383D3FA-652E-49A3-9F26-BD5F8DC8F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9" y="2387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4339" name="Rectangle 20">
            <a:extLst>
              <a:ext uri="{FF2B5EF4-FFF2-40B4-BE49-F238E27FC236}">
                <a16:creationId xmlns:a16="http://schemas.microsoft.com/office/drawing/2014/main" id="{9A84A0FE-9EBA-4222-BCE7-D898FF548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3" y="5681663"/>
            <a:ext cx="2498725" cy="285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grpSp>
        <p:nvGrpSpPr>
          <p:cNvPr id="14340" name="Group 23">
            <a:extLst>
              <a:ext uri="{FF2B5EF4-FFF2-40B4-BE49-F238E27FC236}">
                <a16:creationId xmlns:a16="http://schemas.microsoft.com/office/drawing/2014/main" id="{04EDE139-9C58-4B63-A045-066183DA9192}"/>
              </a:ext>
            </a:extLst>
          </p:cNvPr>
          <p:cNvGrpSpPr>
            <a:grpSpLocks/>
          </p:cNvGrpSpPr>
          <p:nvPr/>
        </p:nvGrpSpPr>
        <p:grpSpPr bwMode="auto">
          <a:xfrm>
            <a:off x="4906963" y="5430838"/>
            <a:ext cx="125412" cy="265112"/>
            <a:chOff x="3091" y="3325"/>
            <a:chExt cx="79" cy="167"/>
          </a:xfrm>
        </p:grpSpPr>
        <p:sp>
          <p:nvSpPr>
            <p:cNvPr id="14389" name="Rectangle 21">
              <a:extLst>
                <a:ext uri="{FF2B5EF4-FFF2-40B4-BE49-F238E27FC236}">
                  <a16:creationId xmlns:a16="http://schemas.microsoft.com/office/drawing/2014/main" id="{4A9C6F94-310E-49ED-88BC-852DDF96F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1" y="3402"/>
              <a:ext cx="18" cy="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90" name="Freeform 22">
              <a:extLst>
                <a:ext uri="{FF2B5EF4-FFF2-40B4-BE49-F238E27FC236}">
                  <a16:creationId xmlns:a16="http://schemas.microsoft.com/office/drawing/2014/main" id="{BD5D3EF6-BAD6-4AA8-9B16-3F8A5221A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1" y="3325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4341" name="Group 26">
            <a:extLst>
              <a:ext uri="{FF2B5EF4-FFF2-40B4-BE49-F238E27FC236}">
                <a16:creationId xmlns:a16="http://schemas.microsoft.com/office/drawing/2014/main" id="{6C69B2A8-C71F-4278-99CC-2F6FBF11D272}"/>
              </a:ext>
            </a:extLst>
          </p:cNvPr>
          <p:cNvGrpSpPr>
            <a:grpSpLocks/>
          </p:cNvGrpSpPr>
          <p:nvPr/>
        </p:nvGrpSpPr>
        <p:grpSpPr bwMode="auto">
          <a:xfrm>
            <a:off x="6022975" y="4367213"/>
            <a:ext cx="125413" cy="1328737"/>
            <a:chOff x="3794" y="2655"/>
            <a:chExt cx="79" cy="837"/>
          </a:xfrm>
        </p:grpSpPr>
        <p:sp>
          <p:nvSpPr>
            <p:cNvPr id="14387" name="Rectangle 24">
              <a:extLst>
                <a:ext uri="{FF2B5EF4-FFF2-40B4-BE49-F238E27FC236}">
                  <a16:creationId xmlns:a16="http://schemas.microsoft.com/office/drawing/2014/main" id="{5605CCE7-D041-472E-9457-40E43479A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4" y="2733"/>
              <a:ext cx="18" cy="75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88" name="Freeform 25">
              <a:extLst>
                <a:ext uri="{FF2B5EF4-FFF2-40B4-BE49-F238E27FC236}">
                  <a16:creationId xmlns:a16="http://schemas.microsoft.com/office/drawing/2014/main" id="{A73A3FA9-25A5-449B-A242-77F46225D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655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4342" name="Group 29">
            <a:extLst>
              <a:ext uri="{FF2B5EF4-FFF2-40B4-BE49-F238E27FC236}">
                <a16:creationId xmlns:a16="http://schemas.microsoft.com/office/drawing/2014/main" id="{627C2381-0428-4DCB-876E-14A21A777E43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419600"/>
            <a:ext cx="76200" cy="319088"/>
            <a:chOff x="3125" y="2621"/>
            <a:chExt cx="79" cy="201"/>
          </a:xfrm>
        </p:grpSpPr>
        <p:sp>
          <p:nvSpPr>
            <p:cNvPr id="14385" name="Rectangle 27">
              <a:extLst>
                <a:ext uri="{FF2B5EF4-FFF2-40B4-BE49-F238E27FC236}">
                  <a16:creationId xmlns:a16="http://schemas.microsoft.com/office/drawing/2014/main" id="{3B04F61E-B4F5-452A-AFCF-94A54AFB5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699"/>
              <a:ext cx="18" cy="123"/>
            </a:xfrm>
            <a:prstGeom prst="rect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86" name="Freeform 28">
              <a:extLst>
                <a:ext uri="{FF2B5EF4-FFF2-40B4-BE49-F238E27FC236}">
                  <a16:creationId xmlns:a16="http://schemas.microsoft.com/office/drawing/2014/main" id="{9E7DBDD2-EE78-4949-BA98-457C378F35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621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 w="31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4343" name="Rectangle 47">
            <a:extLst>
              <a:ext uri="{FF2B5EF4-FFF2-40B4-BE49-F238E27FC236}">
                <a16:creationId xmlns:a16="http://schemas.microsoft.com/office/drawing/2014/main" id="{D3697867-E85A-4503-8FE6-1A8225ECA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213" y="3143250"/>
            <a:ext cx="839787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grpSp>
        <p:nvGrpSpPr>
          <p:cNvPr id="14344" name="Group 72">
            <a:extLst>
              <a:ext uri="{FF2B5EF4-FFF2-40B4-BE49-F238E27FC236}">
                <a16:creationId xmlns:a16="http://schemas.microsoft.com/office/drawing/2014/main" id="{AB751179-8FFD-4009-B386-05917722E16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371600"/>
            <a:ext cx="5564188" cy="1455738"/>
            <a:chOff x="1104" y="864"/>
            <a:chExt cx="3505" cy="917"/>
          </a:xfrm>
        </p:grpSpPr>
        <p:grpSp>
          <p:nvGrpSpPr>
            <p:cNvPr id="14376" name="Group 32">
              <a:extLst>
                <a:ext uri="{FF2B5EF4-FFF2-40B4-BE49-F238E27FC236}">
                  <a16:creationId xmlns:a16="http://schemas.microsoft.com/office/drawing/2014/main" id="{4E3D0E39-2E45-4AB8-9517-2A4230C576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0" y="1680"/>
              <a:ext cx="79" cy="101"/>
              <a:chOff x="1919" y="1650"/>
              <a:chExt cx="79" cy="101"/>
            </a:xfrm>
          </p:grpSpPr>
          <p:sp>
            <p:nvSpPr>
              <p:cNvPr id="14383" name="Rectangle 30">
                <a:extLst>
                  <a:ext uri="{FF2B5EF4-FFF2-40B4-BE49-F238E27FC236}">
                    <a16:creationId xmlns:a16="http://schemas.microsoft.com/office/drawing/2014/main" id="{DD74945D-8597-4742-BD73-6095B71B1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9" y="1728"/>
                <a:ext cx="18" cy="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14384" name="Freeform 31">
                <a:extLst>
                  <a:ext uri="{FF2B5EF4-FFF2-40B4-BE49-F238E27FC236}">
                    <a16:creationId xmlns:a16="http://schemas.microsoft.com/office/drawing/2014/main" id="{DB6BC604-9182-4ED3-9315-CC038F795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9" y="1650"/>
                <a:ext cx="79" cy="79"/>
              </a:xfrm>
              <a:custGeom>
                <a:avLst/>
                <a:gdLst>
                  <a:gd name="T0" fmla="*/ 20 w 158"/>
                  <a:gd name="T1" fmla="*/ 20 h 158"/>
                  <a:gd name="T2" fmla="*/ 10 w 158"/>
                  <a:gd name="T3" fmla="*/ 0 h 158"/>
                  <a:gd name="T4" fmla="*/ 0 w 158"/>
                  <a:gd name="T5" fmla="*/ 20 h 158"/>
                  <a:gd name="T6" fmla="*/ 20 w 158"/>
                  <a:gd name="T7" fmla="*/ 20 h 15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8" h="158">
                    <a:moveTo>
                      <a:pt x="158" y="158"/>
                    </a:moveTo>
                    <a:lnTo>
                      <a:pt x="78" y="0"/>
                    </a:lnTo>
                    <a:lnTo>
                      <a:pt x="0" y="158"/>
                    </a:lnTo>
                    <a:lnTo>
                      <a:pt x="158" y="1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4377" name="Group 35">
              <a:extLst>
                <a:ext uri="{FF2B5EF4-FFF2-40B4-BE49-F238E27FC236}">
                  <a16:creationId xmlns:a16="http://schemas.microsoft.com/office/drawing/2014/main" id="{0B315B09-99CC-42E8-A41B-5C20E74B4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1680"/>
              <a:ext cx="79" cy="101"/>
              <a:chOff x="3459" y="1650"/>
              <a:chExt cx="79" cy="101"/>
            </a:xfrm>
          </p:grpSpPr>
          <p:sp>
            <p:nvSpPr>
              <p:cNvPr id="14381" name="Rectangle 33">
                <a:extLst>
                  <a:ext uri="{FF2B5EF4-FFF2-40B4-BE49-F238E27FC236}">
                    <a16:creationId xmlns:a16="http://schemas.microsoft.com/office/drawing/2014/main" id="{788236F7-35B8-46E1-97F8-DAC065F39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9" y="1728"/>
                <a:ext cx="18" cy="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sp>
            <p:nvSpPr>
              <p:cNvPr id="14382" name="Freeform 34">
                <a:extLst>
                  <a:ext uri="{FF2B5EF4-FFF2-40B4-BE49-F238E27FC236}">
                    <a16:creationId xmlns:a16="http://schemas.microsoft.com/office/drawing/2014/main" id="{89380A69-8E15-4C15-873A-560AE9993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9" y="1650"/>
                <a:ext cx="79" cy="79"/>
              </a:xfrm>
              <a:custGeom>
                <a:avLst/>
                <a:gdLst>
                  <a:gd name="T0" fmla="*/ 20 w 158"/>
                  <a:gd name="T1" fmla="*/ 20 h 158"/>
                  <a:gd name="T2" fmla="*/ 10 w 158"/>
                  <a:gd name="T3" fmla="*/ 0 h 158"/>
                  <a:gd name="T4" fmla="*/ 0 w 158"/>
                  <a:gd name="T5" fmla="*/ 20 h 158"/>
                  <a:gd name="T6" fmla="*/ 20 w 158"/>
                  <a:gd name="T7" fmla="*/ 20 h 15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8" h="158">
                    <a:moveTo>
                      <a:pt x="158" y="158"/>
                    </a:moveTo>
                    <a:lnTo>
                      <a:pt x="78" y="0"/>
                    </a:lnTo>
                    <a:lnTo>
                      <a:pt x="0" y="158"/>
                    </a:lnTo>
                    <a:lnTo>
                      <a:pt x="158" y="1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4378" name="Rectangle 44">
              <a:extLst>
                <a:ext uri="{FF2B5EF4-FFF2-40B4-BE49-F238E27FC236}">
                  <a16:creationId xmlns:a16="http://schemas.microsoft.com/office/drawing/2014/main" id="{1713A2F2-F444-45DE-9D96-1EF3601C3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7" y="1143"/>
              <a:ext cx="447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14379" name="Picture 3" descr="Feuer 23">
              <a:extLst>
                <a:ext uri="{FF2B5EF4-FFF2-40B4-BE49-F238E27FC236}">
                  <a16:creationId xmlns:a16="http://schemas.microsoft.com/office/drawing/2014/main" id="{A50BF60F-80B1-4738-8915-C4C84CD69B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864"/>
              <a:ext cx="3505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80" name="Text Box 53">
              <a:extLst>
                <a:ext uri="{FF2B5EF4-FFF2-40B4-BE49-F238E27FC236}">
                  <a16:creationId xmlns:a16="http://schemas.microsoft.com/office/drawing/2014/main" id="{C6C27675-43FB-4842-AF7C-6B3867F4B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944"/>
              <a:ext cx="5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/>
                <a:t>Feuer</a:t>
              </a:r>
              <a:endParaRPr lang="de-DE" altLang="de-DE" sz="1800"/>
            </a:p>
          </p:txBody>
        </p:sp>
      </p:grpSp>
      <p:pic>
        <p:nvPicPr>
          <p:cNvPr id="147511" name="Picture 55" descr="Feuer 42">
            <a:extLst>
              <a:ext uri="{FF2B5EF4-FFF2-40B4-BE49-F238E27FC236}">
                <a16:creationId xmlns:a16="http://schemas.microsoft.com/office/drawing/2014/main" id="{21871B2C-05C7-4B41-B9D6-B3B36F171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152400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7524" name="Group 68">
            <a:extLst>
              <a:ext uri="{FF2B5EF4-FFF2-40B4-BE49-F238E27FC236}">
                <a16:creationId xmlns:a16="http://schemas.microsoft.com/office/drawing/2014/main" id="{75740B93-F824-4A1D-8DE6-CDF761E24792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810000"/>
            <a:ext cx="1011238" cy="527050"/>
            <a:chOff x="2832" y="2400"/>
            <a:chExt cx="637" cy="332"/>
          </a:xfrm>
        </p:grpSpPr>
        <p:grpSp>
          <p:nvGrpSpPr>
            <p:cNvPr id="14367" name="Group 10">
              <a:extLst>
                <a:ext uri="{FF2B5EF4-FFF2-40B4-BE49-F238E27FC236}">
                  <a16:creationId xmlns:a16="http://schemas.microsoft.com/office/drawing/2014/main" id="{AEEE2220-D8E2-4833-AC36-F4D2B45F14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2" y="2496"/>
              <a:ext cx="637" cy="236"/>
              <a:chOff x="2829" y="2353"/>
              <a:chExt cx="637" cy="236"/>
            </a:xfrm>
          </p:grpSpPr>
          <p:grpSp>
            <p:nvGrpSpPr>
              <p:cNvPr id="14370" name="Group 8">
                <a:extLst>
                  <a:ext uri="{FF2B5EF4-FFF2-40B4-BE49-F238E27FC236}">
                    <a16:creationId xmlns:a16="http://schemas.microsoft.com/office/drawing/2014/main" id="{450FD218-32B4-4F74-ADB5-4100BC72CE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9" y="2353"/>
                <a:ext cx="637" cy="236"/>
                <a:chOff x="2829" y="2353"/>
                <a:chExt cx="637" cy="236"/>
              </a:xfrm>
            </p:grpSpPr>
            <p:sp>
              <p:nvSpPr>
                <p:cNvPr id="14372" name="Rectangle 4">
                  <a:extLst>
                    <a:ext uri="{FF2B5EF4-FFF2-40B4-BE49-F238E27FC236}">
                      <a16:creationId xmlns:a16="http://schemas.microsoft.com/office/drawing/2014/main" id="{3865AF24-3D55-4E50-BF12-92E00B58B7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2353"/>
                  <a:ext cx="636" cy="235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/>
                </a:p>
              </p:txBody>
            </p:sp>
            <p:sp>
              <p:nvSpPr>
                <p:cNvPr id="14373" name="Rectangle 5">
                  <a:extLst>
                    <a:ext uri="{FF2B5EF4-FFF2-40B4-BE49-F238E27FC236}">
                      <a16:creationId xmlns:a16="http://schemas.microsoft.com/office/drawing/2014/main" id="{348472A4-CF76-4F42-A58B-8182C8E53F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2353"/>
                  <a:ext cx="636" cy="235"/>
                </a:xfrm>
                <a:prstGeom prst="rect">
                  <a:avLst/>
                </a:prstGeom>
                <a:solidFill>
                  <a:srgbClr val="CCFFFF"/>
                </a:solidFill>
                <a:ln w="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/>
                </a:p>
              </p:txBody>
            </p:sp>
            <p:sp>
              <p:nvSpPr>
                <p:cNvPr id="14374" name="Rectangle 6">
                  <a:extLst>
                    <a:ext uri="{FF2B5EF4-FFF2-40B4-BE49-F238E27FC236}">
                      <a16:creationId xmlns:a16="http://schemas.microsoft.com/office/drawing/2014/main" id="{A567F557-5CC6-43B4-80BC-CA50A110D5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2353"/>
                  <a:ext cx="637" cy="236"/>
                </a:xfrm>
                <a:prstGeom prst="rect">
                  <a:avLst/>
                </a:prstGeom>
                <a:blipFill dpi="0" rotWithShape="0">
                  <a:blip r:embed="rId5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/>
                </a:p>
              </p:txBody>
            </p:sp>
            <p:sp>
              <p:nvSpPr>
                <p:cNvPr id="14375" name="Rectangle 7">
                  <a:extLst>
                    <a:ext uri="{FF2B5EF4-FFF2-40B4-BE49-F238E27FC236}">
                      <a16:creationId xmlns:a16="http://schemas.microsoft.com/office/drawing/2014/main" id="{E65BB064-B571-4A6B-89B0-D687706C54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2353"/>
                  <a:ext cx="636" cy="235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de-DE" altLang="de-DE"/>
                </a:p>
              </p:txBody>
            </p:sp>
          </p:grpSp>
          <p:sp>
            <p:nvSpPr>
              <p:cNvPr id="14371" name="Rectangle 9">
                <a:extLst>
                  <a:ext uri="{FF2B5EF4-FFF2-40B4-BE49-F238E27FC236}">
                    <a16:creationId xmlns:a16="http://schemas.microsoft.com/office/drawing/2014/main" id="{91D87C25-A188-4DAB-9E48-C1930AD0A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2353"/>
                <a:ext cx="637" cy="236"/>
              </a:xfrm>
              <a:prstGeom prst="rect">
                <a:avLst/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</p:grpSp>
        <p:sp>
          <p:nvSpPr>
            <p:cNvPr id="14368" name="Freeform 42">
              <a:extLst>
                <a:ext uri="{FF2B5EF4-FFF2-40B4-BE49-F238E27FC236}">
                  <a16:creationId xmlns:a16="http://schemas.microsoft.com/office/drawing/2014/main" id="{D3468296-F259-4309-B09A-E871684D6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0" y="2400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69" name="Text Box 56">
              <a:extLst>
                <a:ext uri="{FF2B5EF4-FFF2-40B4-BE49-F238E27FC236}">
                  <a16:creationId xmlns:a16="http://schemas.microsoft.com/office/drawing/2014/main" id="{26C75475-A415-4089-BA35-F43C96417A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11"/>
              <a:ext cx="5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/>
                <a:t>Dämpfe</a:t>
              </a:r>
            </a:p>
          </p:txBody>
        </p:sp>
      </p:grpSp>
      <p:grpSp>
        <p:nvGrpSpPr>
          <p:cNvPr id="147525" name="Group 69">
            <a:extLst>
              <a:ext uri="{FF2B5EF4-FFF2-40B4-BE49-F238E27FC236}">
                <a16:creationId xmlns:a16="http://schemas.microsoft.com/office/drawing/2014/main" id="{63DB764C-6CB9-441C-BF9A-5B5BEF5DD5F0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3783013"/>
            <a:ext cx="1011238" cy="554037"/>
            <a:chOff x="3552" y="2383"/>
            <a:chExt cx="637" cy="349"/>
          </a:xfrm>
        </p:grpSpPr>
        <p:sp>
          <p:nvSpPr>
            <p:cNvPr id="14364" name="Rectangle 12">
              <a:extLst>
                <a:ext uri="{FF2B5EF4-FFF2-40B4-BE49-F238E27FC236}">
                  <a16:creationId xmlns:a16="http://schemas.microsoft.com/office/drawing/2014/main" id="{F294B776-8EDD-4C62-9240-E0A7C9E63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496"/>
              <a:ext cx="637" cy="236"/>
            </a:xfrm>
            <a:prstGeom prst="rect">
              <a:avLst/>
            </a:prstGeom>
            <a:solidFill>
              <a:srgbClr val="EAEAEA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65" name="Freeform 43">
              <a:extLst>
                <a:ext uri="{FF2B5EF4-FFF2-40B4-BE49-F238E27FC236}">
                  <a16:creationId xmlns:a16="http://schemas.microsoft.com/office/drawing/2014/main" id="{3A20F248-F989-42EA-BAEB-68CF2B3A1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383"/>
              <a:ext cx="79" cy="79"/>
            </a:xfrm>
            <a:custGeom>
              <a:avLst/>
              <a:gdLst>
                <a:gd name="T0" fmla="*/ 20 w 158"/>
                <a:gd name="T1" fmla="*/ 20 h 158"/>
                <a:gd name="T2" fmla="*/ 10 w 158"/>
                <a:gd name="T3" fmla="*/ 0 h 158"/>
                <a:gd name="T4" fmla="*/ 0 w 158"/>
                <a:gd name="T5" fmla="*/ 20 h 158"/>
                <a:gd name="T6" fmla="*/ 20 w 158"/>
                <a:gd name="T7" fmla="*/ 20 h 15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8" h="158">
                  <a:moveTo>
                    <a:pt x="158" y="158"/>
                  </a:moveTo>
                  <a:lnTo>
                    <a:pt x="78" y="0"/>
                  </a:lnTo>
                  <a:lnTo>
                    <a:pt x="0" y="158"/>
                  </a:lnTo>
                  <a:lnTo>
                    <a:pt x="158" y="1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366" name="Text Box 57">
              <a:extLst>
                <a:ext uri="{FF2B5EF4-FFF2-40B4-BE49-F238E27FC236}">
                  <a16:creationId xmlns:a16="http://schemas.microsoft.com/office/drawing/2014/main" id="{B4EA34CC-43CF-4A6E-85B1-F085F25DD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496"/>
              <a:ext cx="42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/>
                <a:t>Gase</a:t>
              </a:r>
              <a:endParaRPr lang="de-DE" altLang="de-DE" sz="1800"/>
            </a:p>
          </p:txBody>
        </p:sp>
      </p:grpSp>
      <p:sp>
        <p:nvSpPr>
          <p:cNvPr id="14348" name="Text Box 58">
            <a:extLst>
              <a:ext uri="{FF2B5EF4-FFF2-40B4-BE49-F238E27FC236}">
                <a16:creationId xmlns:a16="http://schemas.microsoft.com/office/drawing/2014/main" id="{2EBC510D-FEDC-4ED4-94AD-8C67C33B6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1242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/>
              <a:t>Flamme</a:t>
            </a:r>
          </a:p>
        </p:txBody>
      </p:sp>
      <p:grpSp>
        <p:nvGrpSpPr>
          <p:cNvPr id="147526" name="Group 70">
            <a:extLst>
              <a:ext uri="{FF2B5EF4-FFF2-40B4-BE49-F238E27FC236}">
                <a16:creationId xmlns:a16="http://schemas.microsoft.com/office/drawing/2014/main" id="{020A429E-3825-433E-9966-D390C6E09E0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895600"/>
            <a:ext cx="1524000" cy="914400"/>
            <a:chOff x="1488" y="1824"/>
            <a:chExt cx="960" cy="576"/>
          </a:xfrm>
        </p:grpSpPr>
        <p:sp>
          <p:nvSpPr>
            <p:cNvPr id="14361" name="Rectangle 50">
              <a:extLst>
                <a:ext uri="{FF2B5EF4-FFF2-40B4-BE49-F238E27FC236}">
                  <a16:creationId xmlns:a16="http://schemas.microsoft.com/office/drawing/2014/main" id="{508EF73B-E085-4242-87C8-6521A919E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7" y="1947"/>
              <a:ext cx="37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14362" name="Picture 54" descr="Glut 21">
              <a:extLst>
                <a:ext uri="{FF2B5EF4-FFF2-40B4-BE49-F238E27FC236}">
                  <a16:creationId xmlns:a16="http://schemas.microsoft.com/office/drawing/2014/main" id="{C68D4CFF-CF0A-4203-8DB6-3C4945E5C2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824"/>
              <a:ext cx="960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3" name="Text Box 59">
              <a:extLst>
                <a:ext uri="{FF2B5EF4-FFF2-40B4-BE49-F238E27FC236}">
                  <a16:creationId xmlns:a16="http://schemas.microsoft.com/office/drawing/2014/main" id="{E4F5242B-2EAA-46D8-96C6-A0D8C85B7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920"/>
              <a:ext cx="3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800"/>
                <a:t>Glut</a:t>
              </a:r>
            </a:p>
          </p:txBody>
        </p:sp>
      </p:grpSp>
      <p:grpSp>
        <p:nvGrpSpPr>
          <p:cNvPr id="147523" name="Group 67">
            <a:extLst>
              <a:ext uri="{FF2B5EF4-FFF2-40B4-BE49-F238E27FC236}">
                <a16:creationId xmlns:a16="http://schemas.microsoft.com/office/drawing/2014/main" id="{05C47F0E-6727-4BA2-B4AA-43A83EDB70C5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724400"/>
            <a:ext cx="938213" cy="652463"/>
            <a:chOff x="2832" y="2976"/>
            <a:chExt cx="591" cy="411"/>
          </a:xfrm>
        </p:grpSpPr>
        <p:sp>
          <p:nvSpPr>
            <p:cNvPr id="14359" name="Rectangle 39">
              <a:extLst>
                <a:ext uri="{FF2B5EF4-FFF2-40B4-BE49-F238E27FC236}">
                  <a16:creationId xmlns:a16="http://schemas.microsoft.com/office/drawing/2014/main" id="{2597066E-5F47-4025-979E-AB6B8597E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2985"/>
              <a:ext cx="536" cy="402"/>
            </a:xfrm>
            <a:prstGeom prst="rect">
              <a:avLst/>
            </a:prstGeom>
            <a:solidFill>
              <a:srgbClr val="CC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60" name="Text Box 60">
              <a:extLst>
                <a:ext uri="{FF2B5EF4-FFF2-40B4-BE49-F238E27FC236}">
                  <a16:creationId xmlns:a16="http://schemas.microsoft.com/office/drawing/2014/main" id="{A0B78813-787C-4062-A434-E409310AA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976"/>
              <a:ext cx="591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/>
                <a:t>Flüssige</a:t>
              </a:r>
            </a:p>
            <a:p>
              <a:pPr algn="ctr"/>
              <a:r>
                <a:rPr lang="de-DE" altLang="de-DE"/>
                <a:t>Stoffe</a:t>
              </a:r>
              <a:endParaRPr lang="de-DE" altLang="de-DE" sz="1800"/>
            </a:p>
          </p:txBody>
        </p:sp>
      </p:grpSp>
      <p:grpSp>
        <p:nvGrpSpPr>
          <p:cNvPr id="147522" name="Group 66">
            <a:extLst>
              <a:ext uri="{FF2B5EF4-FFF2-40B4-BE49-F238E27FC236}">
                <a16:creationId xmlns:a16="http://schemas.microsoft.com/office/drawing/2014/main" id="{B678DF37-E623-4E66-9CB2-A10B5C9947FB}"/>
              </a:ext>
            </a:extLst>
          </p:cNvPr>
          <p:cNvGrpSpPr>
            <a:grpSpLocks/>
          </p:cNvGrpSpPr>
          <p:nvPr/>
        </p:nvGrpSpPr>
        <p:grpSpPr bwMode="auto">
          <a:xfrm>
            <a:off x="2682875" y="5376863"/>
            <a:ext cx="850900" cy="638175"/>
            <a:chOff x="1690" y="3387"/>
            <a:chExt cx="536" cy="402"/>
          </a:xfrm>
        </p:grpSpPr>
        <p:sp>
          <p:nvSpPr>
            <p:cNvPr id="14357" name="Rectangle 36">
              <a:extLst>
                <a:ext uri="{FF2B5EF4-FFF2-40B4-BE49-F238E27FC236}">
                  <a16:creationId xmlns:a16="http://schemas.microsoft.com/office/drawing/2014/main" id="{D6B4EE16-514A-43DE-96C2-2B56C015B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0" y="3387"/>
              <a:ext cx="536" cy="402"/>
            </a:xfrm>
            <a:prstGeom prst="rect">
              <a:avLst/>
            </a:prstGeom>
            <a:solidFill>
              <a:srgbClr val="C0C0C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358" name="Text Box 61">
              <a:extLst>
                <a:ext uri="{FF2B5EF4-FFF2-40B4-BE49-F238E27FC236}">
                  <a16:creationId xmlns:a16="http://schemas.microsoft.com/office/drawing/2014/main" id="{8ED6C999-E74C-4FFA-A57A-CF015A8932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408"/>
              <a:ext cx="47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/>
                <a:t>Feste </a:t>
              </a:r>
            </a:p>
            <a:p>
              <a:r>
                <a:rPr lang="de-DE" altLang="de-DE"/>
                <a:t>Stoffe</a:t>
              </a:r>
            </a:p>
          </p:txBody>
        </p:sp>
      </p:grpSp>
      <p:grpSp>
        <p:nvGrpSpPr>
          <p:cNvPr id="147527" name="Group 71">
            <a:extLst>
              <a:ext uri="{FF2B5EF4-FFF2-40B4-BE49-F238E27FC236}">
                <a16:creationId xmlns:a16="http://schemas.microsoft.com/office/drawing/2014/main" id="{411EFA48-B58A-4197-8174-FEF86F91A9BA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419600"/>
            <a:ext cx="1041400" cy="1631950"/>
            <a:chOff x="624" y="2784"/>
            <a:chExt cx="656" cy="1028"/>
          </a:xfrm>
        </p:grpSpPr>
        <p:pic>
          <p:nvPicPr>
            <p:cNvPr id="14355" name="Picture 62">
              <a:extLst>
                <a:ext uri="{FF2B5EF4-FFF2-40B4-BE49-F238E27FC236}">
                  <a16:creationId xmlns:a16="http://schemas.microsoft.com/office/drawing/2014/main" id="{41DB2766-291F-452A-B0BB-74B12B2D25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784"/>
              <a:ext cx="656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356" name="Text Box 63">
              <a:extLst>
                <a:ext uri="{FF2B5EF4-FFF2-40B4-BE49-F238E27FC236}">
                  <a16:creationId xmlns:a16="http://schemas.microsoft.com/office/drawing/2014/main" id="{2C17B961-3732-4BB8-922F-6DF63AE49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" y="3446"/>
              <a:ext cx="59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/>
                <a:t>Beispiel:</a:t>
              </a:r>
            </a:p>
            <a:p>
              <a:r>
                <a:rPr lang="de-DE" altLang="de-DE"/>
                <a:t>Kerze</a:t>
              </a:r>
            </a:p>
          </p:txBody>
        </p:sp>
      </p:grpSp>
      <p:sp>
        <p:nvSpPr>
          <p:cNvPr id="14353" name="Text Box 65">
            <a:extLst>
              <a:ext uri="{FF2B5EF4-FFF2-40B4-BE49-F238E27FC236}">
                <a16:creationId xmlns:a16="http://schemas.microsoft.com/office/drawing/2014/main" id="{6AB8D744-D833-4F28-814C-A3017CE58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990600"/>
            <a:ext cx="2911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Verbrennungsvorgang</a:t>
            </a:r>
          </a:p>
        </p:txBody>
      </p:sp>
      <p:sp>
        <p:nvSpPr>
          <p:cNvPr id="14354" name="Rectangle 73">
            <a:extLst>
              <a:ext uri="{FF2B5EF4-FFF2-40B4-BE49-F238E27FC236}">
                <a16:creationId xmlns:a16="http://schemas.microsoft.com/office/drawing/2014/main" id="{6CDDE595-BE71-40BB-807E-0612B029D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00" y="6248400"/>
            <a:ext cx="11430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Verbrennungsvorgang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7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7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7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7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541C314A-AE83-4915-AB83-62EA1CD19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011363"/>
            <a:ext cx="7620000" cy="366712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C3A69976-A3A4-4F2A-941B-A260958EB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2011363"/>
            <a:ext cx="2211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6388" name="Rectangle 6">
            <a:extLst>
              <a:ext uri="{FF2B5EF4-FFF2-40B4-BE49-F238E27FC236}">
                <a16:creationId xmlns:a16="http://schemas.microsoft.com/office/drawing/2014/main" id="{DA70DFA2-1A3A-4A8D-AD37-B2F9E9B15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0" y="2093913"/>
            <a:ext cx="2606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b="1">
                <a:solidFill>
                  <a:srgbClr val="000000"/>
                </a:solidFill>
              </a:rPr>
              <a:t>O b e r f l ä c h e n g r ö ß e</a:t>
            </a:r>
            <a:endParaRPr lang="de-DE" altLang="de-DE" b="1"/>
          </a:p>
        </p:txBody>
      </p:sp>
      <p:sp>
        <p:nvSpPr>
          <p:cNvPr id="16389" name="Rectangle 7">
            <a:extLst>
              <a:ext uri="{FF2B5EF4-FFF2-40B4-BE49-F238E27FC236}">
                <a16:creationId xmlns:a16="http://schemas.microsoft.com/office/drawing/2014/main" id="{C5E1997F-7C91-41FD-B5A6-E0002661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1905000"/>
            <a:ext cx="330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6390" name="Rectangle 8">
            <a:extLst>
              <a:ext uri="{FF2B5EF4-FFF2-40B4-BE49-F238E27FC236}">
                <a16:creationId xmlns:a16="http://schemas.microsoft.com/office/drawing/2014/main" id="{2FA340B7-14D7-4534-869D-8A216FBF1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2003425"/>
            <a:ext cx="10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000000"/>
                </a:solidFill>
              </a:rPr>
              <a:t>-</a:t>
            </a:r>
            <a:endParaRPr lang="de-DE" altLang="de-DE" sz="1800"/>
          </a:p>
        </p:txBody>
      </p:sp>
      <p:sp>
        <p:nvSpPr>
          <p:cNvPr id="16391" name="Rectangle 9">
            <a:extLst>
              <a:ext uri="{FF2B5EF4-FFF2-40B4-BE49-F238E27FC236}">
                <a16:creationId xmlns:a16="http://schemas.microsoft.com/office/drawing/2014/main" id="{8048FA6B-0601-45EC-8F4C-489DE4867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438" y="1905000"/>
            <a:ext cx="330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6392" name="Rectangle 10">
            <a:extLst>
              <a:ext uri="{FF2B5EF4-FFF2-40B4-BE49-F238E27FC236}">
                <a16:creationId xmlns:a16="http://schemas.microsoft.com/office/drawing/2014/main" id="{2649C276-8F9E-41A1-A326-7C3F9F17F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2001838"/>
            <a:ext cx="173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endParaRPr lang="de-DE" altLang="de-DE" sz="1800"/>
          </a:p>
        </p:txBody>
      </p:sp>
      <p:grpSp>
        <p:nvGrpSpPr>
          <p:cNvPr id="16393" name="Group 21">
            <a:extLst>
              <a:ext uri="{FF2B5EF4-FFF2-40B4-BE49-F238E27FC236}">
                <a16:creationId xmlns:a16="http://schemas.microsoft.com/office/drawing/2014/main" id="{127495D8-5C7A-4130-B0B4-8E9478ECC0F8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953000"/>
            <a:ext cx="7620000" cy="457200"/>
            <a:chOff x="556" y="2819"/>
            <a:chExt cx="4648" cy="174"/>
          </a:xfrm>
        </p:grpSpPr>
        <p:sp>
          <p:nvSpPr>
            <p:cNvPr id="16405" name="Rectangle 11">
              <a:extLst>
                <a:ext uri="{FF2B5EF4-FFF2-40B4-BE49-F238E27FC236}">
                  <a16:creationId xmlns:a16="http://schemas.microsoft.com/office/drawing/2014/main" id="{22498346-A407-42B9-AFEC-AC881FA9E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" y="2819"/>
              <a:ext cx="4648" cy="16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406" name="Rectangle 12">
              <a:extLst>
                <a:ext uri="{FF2B5EF4-FFF2-40B4-BE49-F238E27FC236}">
                  <a16:creationId xmlns:a16="http://schemas.microsoft.com/office/drawing/2014/main" id="{6E21DF76-8EB9-4CE5-8B41-EBE746EC3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2829"/>
              <a:ext cx="2709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b="1">
                  <a:solidFill>
                    <a:srgbClr val="000000"/>
                  </a:solidFill>
                </a:rPr>
                <a:t>V e r b r e n n u n g s g e s c h w i n d i g k e i t</a:t>
              </a:r>
              <a:endParaRPr lang="de-DE" altLang="de-DE" b="1"/>
            </a:p>
          </p:txBody>
        </p:sp>
        <p:sp>
          <p:nvSpPr>
            <p:cNvPr id="16407" name="Rectangle 13">
              <a:extLst>
                <a:ext uri="{FF2B5EF4-FFF2-40B4-BE49-F238E27FC236}">
                  <a16:creationId xmlns:a16="http://schemas.microsoft.com/office/drawing/2014/main" id="{094EF493-4B94-47B9-9718-CCDDB2C03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" y="2819"/>
              <a:ext cx="43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408" name="Rectangle 14">
              <a:extLst>
                <a:ext uri="{FF2B5EF4-FFF2-40B4-BE49-F238E27FC236}">
                  <a16:creationId xmlns:a16="http://schemas.microsoft.com/office/drawing/2014/main" id="{BB24820F-E140-4B2C-8803-F1FB62A11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2855"/>
              <a:ext cx="414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b="1">
                  <a:solidFill>
                    <a:srgbClr val="000000"/>
                  </a:solidFill>
                </a:rPr>
                <a:t>niedrig</a:t>
              </a:r>
              <a:endParaRPr lang="de-DE" altLang="de-DE" sz="1800"/>
            </a:p>
          </p:txBody>
        </p:sp>
        <p:sp>
          <p:nvSpPr>
            <p:cNvPr id="16409" name="Rectangle 15">
              <a:extLst>
                <a:ext uri="{FF2B5EF4-FFF2-40B4-BE49-F238E27FC236}">
                  <a16:creationId xmlns:a16="http://schemas.microsoft.com/office/drawing/2014/main" id="{12E604B5-6D6E-49C3-892E-619184AAA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819"/>
              <a:ext cx="34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410" name="Rectangle 16">
              <a:extLst>
                <a:ext uri="{FF2B5EF4-FFF2-40B4-BE49-F238E27FC236}">
                  <a16:creationId xmlns:a16="http://schemas.microsoft.com/office/drawing/2014/main" id="{581A2130-75D6-49A6-A31E-AC8CB2789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2855"/>
              <a:ext cx="295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b="1">
                  <a:solidFill>
                    <a:srgbClr val="000000"/>
                  </a:solidFill>
                </a:rPr>
                <a:t>hoch</a:t>
              </a:r>
              <a:endParaRPr lang="de-DE" altLang="de-DE" sz="1800"/>
            </a:p>
          </p:txBody>
        </p:sp>
      </p:grpSp>
      <p:sp>
        <p:nvSpPr>
          <p:cNvPr id="16394" name="Text Box 3">
            <a:extLst>
              <a:ext uri="{FF2B5EF4-FFF2-40B4-BE49-F238E27FC236}">
                <a16:creationId xmlns:a16="http://schemas.microsoft.com/office/drawing/2014/main" id="{7334DC1A-1C52-41CD-84F2-9E210FEC7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143000"/>
            <a:ext cx="3963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Zerteilungsgrad der Oberfläche</a:t>
            </a:r>
          </a:p>
        </p:txBody>
      </p:sp>
      <p:grpSp>
        <p:nvGrpSpPr>
          <p:cNvPr id="157724" name="Group 28">
            <a:extLst>
              <a:ext uri="{FF2B5EF4-FFF2-40B4-BE49-F238E27FC236}">
                <a16:creationId xmlns:a16="http://schemas.microsoft.com/office/drawing/2014/main" id="{D94F292D-30A1-401D-95CF-14BA11FFF9DE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2667000"/>
            <a:ext cx="1905000" cy="2133600"/>
            <a:chOff x="480" y="1680"/>
            <a:chExt cx="1200" cy="1344"/>
          </a:xfrm>
        </p:grpSpPr>
        <p:pic>
          <p:nvPicPr>
            <p:cNvPr id="16403" name="Picture 22" descr="Klotz 11">
              <a:extLst>
                <a:ext uri="{FF2B5EF4-FFF2-40B4-BE49-F238E27FC236}">
                  <a16:creationId xmlns:a16="http://schemas.microsoft.com/office/drawing/2014/main" id="{017D14F3-76E0-4BC0-9803-E1CFA0303A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680"/>
              <a:ext cx="1200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4" name="Text Box 25">
              <a:extLst>
                <a:ext uri="{FF2B5EF4-FFF2-40B4-BE49-F238E27FC236}">
                  <a16:creationId xmlns:a16="http://schemas.microsoft.com/office/drawing/2014/main" id="{D6A1DEB7-FC72-4335-831F-505280A371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832"/>
              <a:ext cx="3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Block</a:t>
              </a:r>
            </a:p>
          </p:txBody>
        </p:sp>
      </p:grpSp>
      <p:grpSp>
        <p:nvGrpSpPr>
          <p:cNvPr id="157725" name="Group 29">
            <a:extLst>
              <a:ext uri="{FF2B5EF4-FFF2-40B4-BE49-F238E27FC236}">
                <a16:creationId xmlns:a16="http://schemas.microsoft.com/office/drawing/2014/main" id="{EAB35EB4-E403-43CA-87B5-09BDC5F4B7B4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2743200" cy="2133600"/>
            <a:chOff x="1776" y="1680"/>
            <a:chExt cx="1728" cy="1344"/>
          </a:xfrm>
        </p:grpSpPr>
        <p:pic>
          <p:nvPicPr>
            <p:cNvPr id="16401" name="Picture 23" descr="Späne 11">
              <a:extLst>
                <a:ext uri="{FF2B5EF4-FFF2-40B4-BE49-F238E27FC236}">
                  <a16:creationId xmlns:a16="http://schemas.microsoft.com/office/drawing/2014/main" id="{EAB957FA-F1C5-44AF-8313-0875E8F854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1680"/>
              <a:ext cx="1728" cy="1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2" name="Text Box 26">
              <a:extLst>
                <a:ext uri="{FF2B5EF4-FFF2-40B4-BE49-F238E27FC236}">
                  <a16:creationId xmlns:a16="http://schemas.microsoft.com/office/drawing/2014/main" id="{D7E26FB3-8173-4D9A-98ED-5DC303CB7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832"/>
              <a:ext cx="3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Span</a:t>
              </a:r>
            </a:p>
          </p:txBody>
        </p:sp>
      </p:grpSp>
      <p:grpSp>
        <p:nvGrpSpPr>
          <p:cNvPr id="157726" name="Group 30">
            <a:extLst>
              <a:ext uri="{FF2B5EF4-FFF2-40B4-BE49-F238E27FC236}">
                <a16:creationId xmlns:a16="http://schemas.microsoft.com/office/drawing/2014/main" id="{C05BD92F-D08C-42D7-AA13-B9EA7EDA7B54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2667000"/>
            <a:ext cx="2667000" cy="2133600"/>
            <a:chOff x="3600" y="1680"/>
            <a:chExt cx="1680" cy="1344"/>
          </a:xfrm>
        </p:grpSpPr>
        <p:pic>
          <p:nvPicPr>
            <p:cNvPr id="16399" name="Picture 24" descr="Mehl 11">
              <a:extLst>
                <a:ext uri="{FF2B5EF4-FFF2-40B4-BE49-F238E27FC236}">
                  <a16:creationId xmlns:a16="http://schemas.microsoft.com/office/drawing/2014/main" id="{3FC7C5C5-22FA-4D36-91DA-FD09DF1936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1680"/>
              <a:ext cx="1680" cy="1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0" name="Text Box 27">
              <a:extLst>
                <a:ext uri="{FF2B5EF4-FFF2-40B4-BE49-F238E27FC236}">
                  <a16:creationId xmlns:a16="http://schemas.microsoft.com/office/drawing/2014/main" id="{57649460-E24E-44B9-99F2-9DAD5E0353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832"/>
              <a:ext cx="4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Staub</a:t>
              </a:r>
            </a:p>
          </p:txBody>
        </p:sp>
      </p:grpSp>
      <p:sp>
        <p:nvSpPr>
          <p:cNvPr id="16398" name="Rectangle 31">
            <a:extLst>
              <a:ext uri="{FF2B5EF4-FFF2-40B4-BE49-F238E27FC236}">
                <a16:creationId xmlns:a16="http://schemas.microsoft.com/office/drawing/2014/main" id="{E3470A49-F0CE-4AEF-9CD8-5A7AF2EAE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57800" y="6172200"/>
            <a:ext cx="1524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Zerteilungsgrad der Oberfläche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7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>
            <a:extLst>
              <a:ext uri="{FF2B5EF4-FFF2-40B4-BE49-F238E27FC236}">
                <a16:creationId xmlns:a16="http://schemas.microsoft.com/office/drawing/2014/main" id="{178D6AF4-9683-4AF4-AA29-326C78BC1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588" y="2532063"/>
            <a:ext cx="2603500" cy="281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4">
            <a:extLst>
              <a:ext uri="{FF2B5EF4-FFF2-40B4-BE49-F238E27FC236}">
                <a16:creationId xmlns:a16="http://schemas.microsoft.com/office/drawing/2014/main" id="{D2F62F7E-9E4B-43C7-88E8-A70B6ABB5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588" y="2532063"/>
            <a:ext cx="2603500" cy="281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6">
            <a:extLst>
              <a:ext uri="{FF2B5EF4-FFF2-40B4-BE49-F238E27FC236}">
                <a16:creationId xmlns:a16="http://schemas.microsoft.com/office/drawing/2014/main" id="{42F449B7-940D-4C60-8421-9B8FDDB64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2419350"/>
            <a:ext cx="17018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F3C745FB-6C1A-466B-A605-E55889D8E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743200"/>
            <a:ext cx="1390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rgbClr val="000000"/>
                </a:solidFill>
              </a:rPr>
              <a:t>21% Sauerstoff</a:t>
            </a:r>
            <a:endParaRPr lang="de-DE" altLang="de-DE" sz="1800"/>
          </a:p>
        </p:txBody>
      </p:sp>
      <p:sp>
        <p:nvSpPr>
          <p:cNvPr id="18438" name="Rectangle 8">
            <a:extLst>
              <a:ext uri="{FF2B5EF4-FFF2-40B4-BE49-F238E27FC236}">
                <a16:creationId xmlns:a16="http://schemas.microsoft.com/office/drawing/2014/main" id="{B3D8FDCC-BF4F-44AA-A217-84CACF465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088" y="2073275"/>
            <a:ext cx="1685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9513" name="Rectangle 9">
            <a:extLst>
              <a:ext uri="{FF2B5EF4-FFF2-40B4-BE49-F238E27FC236}">
                <a16:creationId xmlns:a16="http://schemas.microsoft.com/office/drawing/2014/main" id="{3924854C-0C3B-41A1-96F4-1011AC26B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362200"/>
            <a:ext cx="137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rgbClr val="000000"/>
                </a:solidFill>
              </a:rPr>
              <a:t>~ 1% Edelgase</a:t>
            </a:r>
            <a:endParaRPr lang="de-DE" altLang="de-DE" sz="1800"/>
          </a:p>
        </p:txBody>
      </p:sp>
      <p:sp>
        <p:nvSpPr>
          <p:cNvPr id="18440" name="Rectangle 10">
            <a:extLst>
              <a:ext uri="{FF2B5EF4-FFF2-40B4-BE49-F238E27FC236}">
                <a16:creationId xmlns:a16="http://schemas.microsoft.com/office/drawing/2014/main" id="{6F8FE5FA-8ABA-4520-8CE9-AF4A0835E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0988" y="3106738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9515" name="Rectangle 11">
            <a:extLst>
              <a:ext uri="{FF2B5EF4-FFF2-40B4-BE49-F238E27FC236}">
                <a16:creationId xmlns:a16="http://schemas.microsoft.com/office/drawing/2014/main" id="{CC68C335-C4DC-4542-AADE-34A9F624D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213" y="3203575"/>
            <a:ext cx="1289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rgbClr val="000000"/>
                </a:solidFill>
              </a:rPr>
              <a:t>78% Stickstoff</a:t>
            </a:r>
            <a:endParaRPr lang="de-DE" altLang="de-DE" sz="1800"/>
          </a:p>
        </p:txBody>
      </p:sp>
      <p:sp>
        <p:nvSpPr>
          <p:cNvPr id="18442" name="Text Box 12">
            <a:extLst>
              <a:ext uri="{FF2B5EF4-FFF2-40B4-BE49-F238E27FC236}">
                <a16:creationId xmlns:a16="http://schemas.microsoft.com/office/drawing/2014/main" id="{6B498AF4-E61B-4EB2-A433-4606A664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295400"/>
            <a:ext cx="572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Das Gasgemisch „Luft“ in der Umgebungsluft</a:t>
            </a:r>
            <a:endParaRPr lang="de-DE" altLang="de-DE" sz="2000" b="1"/>
          </a:p>
        </p:txBody>
      </p:sp>
      <p:sp>
        <p:nvSpPr>
          <p:cNvPr id="18443" name="AutoShape 13">
            <a:extLst>
              <a:ext uri="{FF2B5EF4-FFF2-40B4-BE49-F238E27FC236}">
                <a16:creationId xmlns:a16="http://schemas.microsoft.com/office/drawing/2014/main" id="{149E1E78-F888-4EDE-B22A-DBB714384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257800"/>
            <a:ext cx="228600" cy="152400"/>
          </a:xfrm>
          <a:custGeom>
            <a:avLst/>
            <a:gdLst>
              <a:gd name="T0" fmla="*/ 19203596 w 21600"/>
              <a:gd name="T1" fmla="*/ 0 h 21600"/>
              <a:gd name="T2" fmla="*/ 0 w 21600"/>
              <a:gd name="T3" fmla="*/ 3793300 h 21600"/>
              <a:gd name="T4" fmla="*/ 19203596 w 21600"/>
              <a:gd name="T5" fmla="*/ 7586606 h 21600"/>
              <a:gd name="T6" fmla="*/ 25604788 w 21600"/>
              <a:gd name="T7" fmla="*/ 37933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444" name="AutoShape 14">
            <a:extLst>
              <a:ext uri="{FF2B5EF4-FFF2-40B4-BE49-F238E27FC236}">
                <a16:creationId xmlns:a16="http://schemas.microsoft.com/office/drawing/2014/main" id="{3F6C4A6E-C8A3-4F5F-88B8-BB33EA09108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914400" y="5562600"/>
            <a:ext cx="228600" cy="152400"/>
          </a:xfrm>
          <a:custGeom>
            <a:avLst/>
            <a:gdLst>
              <a:gd name="T0" fmla="*/ 19203596 w 21600"/>
              <a:gd name="T1" fmla="*/ 0 h 21600"/>
              <a:gd name="T2" fmla="*/ 0 w 21600"/>
              <a:gd name="T3" fmla="*/ 3793300 h 21600"/>
              <a:gd name="T4" fmla="*/ 19203596 w 21600"/>
              <a:gd name="T5" fmla="*/ 7586606 h 21600"/>
              <a:gd name="T6" fmla="*/ 25604788 w 21600"/>
              <a:gd name="T7" fmla="*/ 37933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445" name="Text Box 15">
            <a:extLst>
              <a:ext uri="{FF2B5EF4-FFF2-40B4-BE49-F238E27FC236}">
                <a16:creationId xmlns:a16="http://schemas.microsoft.com/office/drawing/2014/main" id="{4D22C3D7-F71C-4A35-ADE6-513EA1FAF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181600"/>
            <a:ext cx="2025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/>
              <a:t>Verbrennung in Luft!</a:t>
            </a:r>
          </a:p>
        </p:txBody>
      </p:sp>
      <p:sp>
        <p:nvSpPr>
          <p:cNvPr id="18446" name="Text Box 16">
            <a:extLst>
              <a:ext uri="{FF2B5EF4-FFF2-40B4-BE49-F238E27FC236}">
                <a16:creationId xmlns:a16="http://schemas.microsoft.com/office/drawing/2014/main" id="{9FEAAD70-A92B-411F-82BF-C8B7DA69C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486400"/>
            <a:ext cx="2946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/>
              <a:t>Verbrennungsgeschwindigkeit!</a:t>
            </a:r>
            <a:endParaRPr lang="de-DE" altLang="de-DE" sz="1800"/>
          </a:p>
        </p:txBody>
      </p:sp>
      <p:sp>
        <p:nvSpPr>
          <p:cNvPr id="18447" name="Rectangle 17">
            <a:extLst>
              <a:ext uri="{FF2B5EF4-FFF2-40B4-BE49-F238E27FC236}">
                <a16:creationId xmlns:a16="http://schemas.microsoft.com/office/drawing/2014/main" id="{62465BCF-6A36-4A06-9A0F-EBD2D7944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67400" y="6324600"/>
            <a:ext cx="12954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Aufteilung Gasgemisch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1" grpId="0" autoUpdateAnimBg="0"/>
      <p:bldP spid="149513" grpId="0" autoUpdateAnimBg="0"/>
      <p:bldP spid="14951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7">
            <a:extLst>
              <a:ext uri="{FF2B5EF4-FFF2-40B4-BE49-F238E27FC236}">
                <a16:creationId xmlns:a16="http://schemas.microsoft.com/office/drawing/2014/main" id="{C3C38FEE-C52A-40A6-A2EA-4EB0D77F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43000"/>
            <a:ext cx="7267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b="1">
                <a:solidFill>
                  <a:schemeClr val="accent2"/>
                </a:solidFill>
              </a:rPr>
              <a:t>Verbrennungsverlauf bei erhöhter Sauerstoffkonzentration</a:t>
            </a:r>
          </a:p>
          <a:p>
            <a:pPr algn="ctr"/>
            <a:r>
              <a:rPr lang="de-DE" altLang="de-DE" sz="2000" b="1">
                <a:solidFill>
                  <a:schemeClr val="accent2"/>
                </a:solidFill>
              </a:rPr>
              <a:t>brandfördernder Stoffe</a:t>
            </a:r>
          </a:p>
        </p:txBody>
      </p:sp>
      <p:grpSp>
        <p:nvGrpSpPr>
          <p:cNvPr id="155658" name="Group 10">
            <a:extLst>
              <a:ext uri="{FF2B5EF4-FFF2-40B4-BE49-F238E27FC236}">
                <a16:creationId xmlns:a16="http://schemas.microsoft.com/office/drawing/2014/main" id="{469A6ACA-0A38-4CE9-9E76-38D75FB03075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81200"/>
            <a:ext cx="2063750" cy="4022725"/>
            <a:chOff x="1200" y="1248"/>
            <a:chExt cx="1300" cy="2534"/>
          </a:xfrm>
        </p:grpSpPr>
        <p:pic>
          <p:nvPicPr>
            <p:cNvPr id="20488" name="Picture 3" descr="Vor Eintauchen1">
              <a:extLst>
                <a:ext uri="{FF2B5EF4-FFF2-40B4-BE49-F238E27FC236}">
                  <a16:creationId xmlns:a16="http://schemas.microsoft.com/office/drawing/2014/main" id="{0D678045-C22E-44FC-A463-958F053D5B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248"/>
              <a:ext cx="1300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9" name="Text Box 8">
              <a:extLst>
                <a:ext uri="{FF2B5EF4-FFF2-40B4-BE49-F238E27FC236}">
                  <a16:creationId xmlns:a16="http://schemas.microsoft.com/office/drawing/2014/main" id="{9D5B1D39-EF13-4386-A748-D93638DF1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456"/>
              <a:ext cx="119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400"/>
                <a:t>glimmender Holzspan</a:t>
              </a:r>
            </a:p>
            <a:p>
              <a:pPr algn="ctr"/>
              <a:r>
                <a:rPr lang="de-DE" altLang="de-DE" sz="1400"/>
                <a:t>in Luft</a:t>
              </a:r>
            </a:p>
          </p:txBody>
        </p:sp>
      </p:grpSp>
      <p:grpSp>
        <p:nvGrpSpPr>
          <p:cNvPr id="155659" name="Group 11">
            <a:extLst>
              <a:ext uri="{FF2B5EF4-FFF2-40B4-BE49-F238E27FC236}">
                <a16:creationId xmlns:a16="http://schemas.microsoft.com/office/drawing/2014/main" id="{9D6C369D-2EB0-46A8-B2C7-1E9C3E7A393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1981200"/>
            <a:ext cx="3413125" cy="4022725"/>
            <a:chOff x="2736" y="1248"/>
            <a:chExt cx="2150" cy="2534"/>
          </a:xfrm>
        </p:grpSpPr>
        <p:pic>
          <p:nvPicPr>
            <p:cNvPr id="20486" name="Picture 6" descr="Sauer 31">
              <a:extLst>
                <a:ext uri="{FF2B5EF4-FFF2-40B4-BE49-F238E27FC236}">
                  <a16:creationId xmlns:a16="http://schemas.microsoft.com/office/drawing/2014/main" id="{CA9680D1-10A3-4CDD-8ECB-245252A802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1248"/>
              <a:ext cx="1306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7" name="Text Box 9">
              <a:extLst>
                <a:ext uri="{FF2B5EF4-FFF2-40B4-BE49-F238E27FC236}">
                  <a16:creationId xmlns:a16="http://schemas.microsoft.com/office/drawing/2014/main" id="{017A685E-190B-4D41-818E-B6BC861208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3456"/>
              <a:ext cx="215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400"/>
                <a:t>Verbrennung unter Flammenerscheinung</a:t>
              </a:r>
            </a:p>
            <a:p>
              <a:pPr algn="ctr"/>
              <a:r>
                <a:rPr lang="de-DE" altLang="de-DE" sz="1400"/>
                <a:t>in reinem Sauerstoff</a:t>
              </a:r>
            </a:p>
          </p:txBody>
        </p:sp>
      </p:grpSp>
      <p:sp>
        <p:nvSpPr>
          <p:cNvPr id="20485" name="Rectangle 12">
            <a:extLst>
              <a:ext uri="{FF2B5EF4-FFF2-40B4-BE49-F238E27FC236}">
                <a16:creationId xmlns:a16="http://schemas.microsoft.com/office/drawing/2014/main" id="{703AF486-9860-424E-BEB0-3F614E37F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0" y="6324600"/>
            <a:ext cx="1524000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Verbrennung mit Sauerstoff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A0766F3B-68B9-410B-A97E-6C57AA57AFB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2A9B3AF-4D54-46F0-8BC3-921C651B01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7CA311-0405-42D4-8867-CDD9CBD85A3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530</Words>
  <Application>Microsoft Office PowerPoint</Application>
  <PresentationFormat>Bildschirmpräsentation (4:3)</PresentationFormat>
  <Paragraphs>264</Paragraphs>
  <Slides>16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Verdana</vt:lpstr>
      <vt:lpstr>Arial Unicode MS</vt:lpstr>
      <vt:lpstr>_KAB-Folien-Layout-längsformat</vt:lpstr>
      <vt:lpstr>Deckblatt</vt:lpstr>
      <vt:lpstr>Verbrennungserscheinungen</vt:lpstr>
      <vt:lpstr>Oxidationsgeschwindigkeiten</vt:lpstr>
      <vt:lpstr>Oxidationsgeschwindigkeiten</vt:lpstr>
      <vt:lpstr>Verbrennung</vt:lpstr>
      <vt:lpstr>Verbrennungsvorgang</vt:lpstr>
      <vt:lpstr>Zerteilungsgrad der Oberfläche</vt:lpstr>
      <vt:lpstr>Aufteilung Gasgemisch</vt:lpstr>
      <vt:lpstr>Verbrennung mit Sauerstoff</vt:lpstr>
      <vt:lpstr>Zündtemperatur</vt:lpstr>
      <vt:lpstr>Vorgang Selbstentzündung</vt:lpstr>
      <vt:lpstr>Brandklassen</vt:lpstr>
      <vt:lpstr>Unterbrechen der Verbrennung</vt:lpstr>
      <vt:lpstr>Fett u. Metallbrand</vt:lpstr>
      <vt:lpstr>Unterbrechung mit CO ²</vt:lpstr>
      <vt:lpstr>Eignung versch. Löschmittel</vt:lpstr>
    </vt:vector>
  </TitlesOfParts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Belastung und Gefährdung des Feuerwehrmannes im Einsatz</dc:title>
  <dc:creator>Client</dc:creator>
  <cp:lastModifiedBy>Flemming Götz</cp:lastModifiedBy>
  <cp:revision>207</cp:revision>
  <cp:lastPrinted>2005-07-27T13:31:15Z</cp:lastPrinted>
  <dcterms:created xsi:type="dcterms:W3CDTF">2001-08-29T14:24:44Z</dcterms:created>
  <dcterms:modified xsi:type="dcterms:W3CDTF">2024-07-18T11:20:54Z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26100.0000000000</vt:lpwstr>
  </property>
</Properties>
</file>