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4"/>
  </p:sldMasterIdLst>
  <p:notesMasterIdLst>
    <p:notesMasterId r:id="rId25"/>
  </p:notesMasterIdLst>
  <p:handoutMasterIdLst>
    <p:handoutMasterId r:id="rId26"/>
  </p:handoutMasterIdLst>
  <p:sldIdLst>
    <p:sldId id="331" r:id="rId5"/>
    <p:sldId id="332" r:id="rId6"/>
    <p:sldId id="388" r:id="rId7"/>
    <p:sldId id="334" r:id="rId8"/>
    <p:sldId id="335" r:id="rId9"/>
    <p:sldId id="386" r:id="rId10"/>
    <p:sldId id="333" r:id="rId11"/>
    <p:sldId id="348" r:id="rId12"/>
    <p:sldId id="349" r:id="rId13"/>
    <p:sldId id="350" r:id="rId14"/>
    <p:sldId id="351" r:id="rId15"/>
    <p:sldId id="352" r:id="rId16"/>
    <p:sldId id="354" r:id="rId17"/>
    <p:sldId id="356" r:id="rId18"/>
    <p:sldId id="357" r:id="rId19"/>
    <p:sldId id="358" r:id="rId20"/>
    <p:sldId id="359" r:id="rId21"/>
    <p:sldId id="370" r:id="rId22"/>
    <p:sldId id="376" r:id="rId23"/>
    <p:sldId id="381" r:id="rId24"/>
  </p:sldIdLst>
  <p:sldSz cx="9144000" cy="6858000" type="screen4x3"/>
  <p:notesSz cx="6888163" cy="10020300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8">
          <p15:clr>
            <a:srgbClr val="A4A3A4"/>
          </p15:clr>
        </p15:guide>
        <p15:guide id="2" pos="31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66"/>
    <a:srgbClr val="FFCCCC"/>
    <a:srgbClr val="FF9999"/>
    <a:srgbClr val="990033"/>
    <a:srgbClr val="FF0066"/>
    <a:srgbClr val="FFFF99"/>
    <a:srgbClr val="FFFF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9" autoAdjust="0"/>
    <p:restoredTop sz="94660" autoAdjust="0"/>
  </p:normalViewPr>
  <p:slideViewPr>
    <p:cSldViewPr snapToGrid="0">
      <p:cViewPr varScale="1">
        <p:scale>
          <a:sx n="126" d="100"/>
          <a:sy n="126" d="100"/>
        </p:scale>
        <p:origin x="1194" y="120"/>
      </p:cViewPr>
      <p:guideLst>
        <p:guide orient="horz" pos="408"/>
        <p:guide pos="31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image" Target="../media/image21.png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image" Target="../media/image21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2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>
            <a:extLst>
              <a:ext uri="{FF2B5EF4-FFF2-40B4-BE49-F238E27FC236}">
                <a16:creationId xmlns:a16="http://schemas.microsoft.com/office/drawing/2014/main" id="{5538F644-4831-410A-990E-D5A8DA01F5B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538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55" tIns="46227" rIns="92455" bIns="46227" numCol="1" anchor="t" anchorCtr="0" compatLnSpc="1">
            <a:prstTxWarp prst="textNoShape">
              <a:avLst/>
            </a:prstTxWarp>
          </a:bodyPr>
          <a:lstStyle>
            <a:lvl1pPr defTabSz="923925">
              <a:buFontTx/>
              <a:buNone/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150531" name="Rectangle 3">
            <a:extLst>
              <a:ext uri="{FF2B5EF4-FFF2-40B4-BE49-F238E27FC236}">
                <a16:creationId xmlns:a16="http://schemas.microsoft.com/office/drawing/2014/main" id="{CA40018A-C03C-4555-BE52-81663B285BC2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8588" y="0"/>
            <a:ext cx="2935287" cy="538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55" tIns="46227" rIns="92455" bIns="46227" numCol="1" anchor="t" anchorCtr="0" compatLnSpc="1">
            <a:prstTxWarp prst="textNoShape">
              <a:avLst/>
            </a:prstTxWarp>
          </a:bodyPr>
          <a:lstStyle>
            <a:lvl1pPr algn="r" defTabSz="923925">
              <a:buFontTx/>
              <a:buNone/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150532" name="Rectangle 4">
            <a:extLst>
              <a:ext uri="{FF2B5EF4-FFF2-40B4-BE49-F238E27FC236}">
                <a16:creationId xmlns:a16="http://schemas.microsoft.com/office/drawing/2014/main" id="{76A6FE72-3EFC-4D36-98F6-2C379B477DAB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37700"/>
            <a:ext cx="301148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55" tIns="46227" rIns="92455" bIns="46227" numCol="1" anchor="b" anchorCtr="0" compatLnSpc="1">
            <a:prstTxWarp prst="textNoShape">
              <a:avLst/>
            </a:prstTxWarp>
          </a:bodyPr>
          <a:lstStyle>
            <a:lvl1pPr defTabSz="923925">
              <a:buFontTx/>
              <a:buNone/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150533" name="Rectangle 5">
            <a:extLst>
              <a:ext uri="{FF2B5EF4-FFF2-40B4-BE49-F238E27FC236}">
                <a16:creationId xmlns:a16="http://schemas.microsoft.com/office/drawing/2014/main" id="{CE2B7B00-7DDF-4F31-858A-9C5FC2487C9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8588" y="9537700"/>
            <a:ext cx="2935287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55" tIns="46227" rIns="92455" bIns="46227" numCol="1" anchor="b" anchorCtr="0" compatLnSpc="1">
            <a:prstTxWarp prst="textNoShape">
              <a:avLst/>
            </a:prstTxWarp>
          </a:bodyPr>
          <a:lstStyle>
            <a:lvl1pPr algn="r" defTabSz="923925">
              <a:defRPr sz="1200">
                <a:latin typeface="Times New Roman" panose="02020603050405020304" pitchFamily="18" charset="0"/>
              </a:defRPr>
            </a:lvl1pPr>
          </a:lstStyle>
          <a:p>
            <a:fld id="{F72EC2C0-F9CC-4724-9C29-979E031D17BA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>
            <a:extLst>
              <a:ext uri="{FF2B5EF4-FFF2-40B4-BE49-F238E27FC236}">
                <a16:creationId xmlns:a16="http://schemas.microsoft.com/office/drawing/2014/main" id="{EB798630-1D54-4CE8-9C36-B4FECD0D79B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55" tIns="46227" rIns="92455" bIns="46227" numCol="1" anchor="t" anchorCtr="0" compatLnSpc="1">
            <a:prstTxWarp prst="textNoShape">
              <a:avLst/>
            </a:prstTxWarp>
          </a:bodyPr>
          <a:lstStyle>
            <a:lvl1pPr defTabSz="923925">
              <a:buFontTx/>
              <a:buNone/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81923" name="Rectangle 3">
            <a:extLst>
              <a:ext uri="{FF2B5EF4-FFF2-40B4-BE49-F238E27FC236}">
                <a16:creationId xmlns:a16="http://schemas.microsoft.com/office/drawing/2014/main" id="{CE2DFDE4-37D5-48ED-A697-F8415AC0466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03663" y="0"/>
            <a:ext cx="298450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55" tIns="46227" rIns="92455" bIns="46227" numCol="1" anchor="t" anchorCtr="0" compatLnSpc="1">
            <a:prstTxWarp prst="textNoShape">
              <a:avLst/>
            </a:prstTxWarp>
          </a:bodyPr>
          <a:lstStyle>
            <a:lvl1pPr algn="r" defTabSz="923925">
              <a:buFontTx/>
              <a:buNone/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D7271FDE-AA60-4411-9938-76D8582D88EB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938213" y="750888"/>
            <a:ext cx="5013325" cy="3759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25" name="Rectangle 5">
            <a:extLst>
              <a:ext uri="{FF2B5EF4-FFF2-40B4-BE49-F238E27FC236}">
                <a16:creationId xmlns:a16="http://schemas.microsoft.com/office/drawing/2014/main" id="{D651D770-95AE-4CA2-BD94-CA749E2D4A88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9163" y="4759325"/>
            <a:ext cx="5049837" cy="4510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55" tIns="46227" rIns="92455" bIns="462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noProof="0"/>
              <a:t>Klicken Sie, um die Formate des Vorlagentextes zu bearbeiten</a:t>
            </a:r>
          </a:p>
          <a:p>
            <a:pPr lvl="1"/>
            <a:r>
              <a:rPr lang="de-DE" altLang="de-DE" noProof="0"/>
              <a:t>Zweite Ebene</a:t>
            </a:r>
          </a:p>
          <a:p>
            <a:pPr lvl="2"/>
            <a:r>
              <a:rPr lang="de-DE" altLang="de-DE" noProof="0"/>
              <a:t>Dritte Ebene</a:t>
            </a:r>
          </a:p>
          <a:p>
            <a:pPr lvl="3"/>
            <a:r>
              <a:rPr lang="de-DE" altLang="de-DE" noProof="0"/>
              <a:t>Vierte Ebene</a:t>
            </a:r>
          </a:p>
          <a:p>
            <a:pPr lvl="4"/>
            <a:r>
              <a:rPr lang="de-DE" altLang="de-DE" noProof="0"/>
              <a:t>Fünfte Ebene</a:t>
            </a:r>
          </a:p>
        </p:txBody>
      </p:sp>
      <p:sp>
        <p:nvSpPr>
          <p:cNvPr id="81926" name="Rectangle 6">
            <a:extLst>
              <a:ext uri="{FF2B5EF4-FFF2-40B4-BE49-F238E27FC236}">
                <a16:creationId xmlns:a16="http://schemas.microsoft.com/office/drawing/2014/main" id="{B7F0B339-F768-4F1C-A3B8-3CF411A15D5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18650"/>
            <a:ext cx="298450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55" tIns="46227" rIns="92455" bIns="46227" numCol="1" anchor="b" anchorCtr="0" compatLnSpc="1">
            <a:prstTxWarp prst="textNoShape">
              <a:avLst/>
            </a:prstTxWarp>
          </a:bodyPr>
          <a:lstStyle>
            <a:lvl1pPr defTabSz="923925">
              <a:buFontTx/>
              <a:buNone/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81927" name="Rectangle 7">
            <a:extLst>
              <a:ext uri="{FF2B5EF4-FFF2-40B4-BE49-F238E27FC236}">
                <a16:creationId xmlns:a16="http://schemas.microsoft.com/office/drawing/2014/main" id="{6A27892D-E0A0-406E-B387-E7D140DC041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03663" y="9518650"/>
            <a:ext cx="298450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55" tIns="46227" rIns="92455" bIns="46227" numCol="1" anchor="b" anchorCtr="0" compatLnSpc="1">
            <a:prstTxWarp prst="textNoShape">
              <a:avLst/>
            </a:prstTxWarp>
          </a:bodyPr>
          <a:lstStyle>
            <a:lvl1pPr algn="r" defTabSz="923925">
              <a:defRPr sz="1200">
                <a:latin typeface="Times New Roman" panose="02020603050405020304" pitchFamily="18" charset="0"/>
              </a:defRPr>
            </a:lvl1pPr>
          </a:lstStyle>
          <a:p>
            <a:fld id="{D8250BA7-3267-43C1-A9E9-DFAA0B28CF3C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8EEF1082-B62E-4D93-A7E4-3DA2917EBCC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3925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3925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3925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3925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3925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39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39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39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39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fld id="{87BBF4EB-664F-4946-8448-9B05F0F86FBE}" type="slidenum">
              <a:rPr lang="de-DE" altLang="de-DE" sz="1200">
                <a:latin typeface="Times New Roman" panose="02020603050405020304" pitchFamily="18" charset="0"/>
              </a:rPr>
              <a:pPr>
                <a:buFontTx/>
                <a:buNone/>
              </a:pPr>
              <a:t>1</a:t>
            </a:fld>
            <a:endParaRPr lang="de-DE" altLang="de-DE" sz="1200">
              <a:latin typeface="Times New Roman" panose="02020603050405020304" pitchFamily="18" charset="0"/>
            </a:endParaRPr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C2612A9E-F1E5-46ED-BE92-2A0BA106BED1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BB1C8097-7FBF-4523-BE7E-B12CB279D3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1492" tIns="44943" rIns="91492" bIns="44943"/>
          <a:lstStyle/>
          <a:p>
            <a:endParaRPr lang="de-DE" altLang="de-DE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>
            <a:extLst>
              <a:ext uri="{FF2B5EF4-FFF2-40B4-BE49-F238E27FC236}">
                <a16:creationId xmlns:a16="http://schemas.microsoft.com/office/drawing/2014/main" id="{5839F8E5-6AC1-41E9-83B1-F8032577446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3925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3925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3925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3925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3925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39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39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39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39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fld id="{C2EE411A-07C2-4CCB-85E4-10ED930847BB}" type="slidenum">
              <a:rPr lang="de-DE" altLang="de-DE" sz="1200">
                <a:latin typeface="Times New Roman" panose="02020603050405020304" pitchFamily="18" charset="0"/>
              </a:rPr>
              <a:pPr>
                <a:buFontTx/>
                <a:buNone/>
              </a:pPr>
              <a:t>11</a:t>
            </a:fld>
            <a:endParaRPr lang="de-DE" altLang="de-DE" sz="1200">
              <a:latin typeface="Times New Roman" panose="02020603050405020304" pitchFamily="18" charset="0"/>
            </a:endParaRPr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164EC7F6-E02E-41A3-A194-0FEDD1C33555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B1A159C3-5BC9-4F1D-A476-B0BE71E391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1492" tIns="44943" rIns="91492" bIns="44943"/>
          <a:lstStyle/>
          <a:p>
            <a:endParaRPr lang="de-DE" altLang="de-DE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>
            <a:extLst>
              <a:ext uri="{FF2B5EF4-FFF2-40B4-BE49-F238E27FC236}">
                <a16:creationId xmlns:a16="http://schemas.microsoft.com/office/drawing/2014/main" id="{C7DA940C-240D-4A23-A759-8DFB8868E12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3925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3925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3925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3925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3925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39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39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39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39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fld id="{BB846933-3DFA-488D-90E2-4707E27098EC}" type="slidenum">
              <a:rPr lang="de-DE" altLang="de-DE" sz="1200">
                <a:latin typeface="Times New Roman" panose="02020603050405020304" pitchFamily="18" charset="0"/>
              </a:rPr>
              <a:pPr>
                <a:buFontTx/>
                <a:buNone/>
              </a:pPr>
              <a:t>12</a:t>
            </a:fld>
            <a:endParaRPr lang="de-DE" altLang="de-DE" sz="1200">
              <a:latin typeface="Times New Roman" panose="02020603050405020304" pitchFamily="18" charset="0"/>
            </a:endParaRPr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2C3CF50D-0881-4DAB-BA52-FBE905614D20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750BD936-D118-41E7-8855-8F181B65B9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1492" tIns="44943" rIns="91492" bIns="44943"/>
          <a:lstStyle/>
          <a:p>
            <a:endParaRPr lang="de-DE" altLang="de-DE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>
            <a:extLst>
              <a:ext uri="{FF2B5EF4-FFF2-40B4-BE49-F238E27FC236}">
                <a16:creationId xmlns:a16="http://schemas.microsoft.com/office/drawing/2014/main" id="{95A7BDBB-F903-4CF3-87C2-3E859A1C506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3925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3925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3925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3925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3925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39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39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39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39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fld id="{97BAD100-BA46-44D1-B0EB-5438AFACD672}" type="slidenum">
              <a:rPr lang="de-DE" altLang="de-DE" sz="1200">
                <a:latin typeface="Times New Roman" panose="02020603050405020304" pitchFamily="18" charset="0"/>
              </a:rPr>
              <a:pPr>
                <a:buFontTx/>
                <a:buNone/>
              </a:pPr>
              <a:t>13</a:t>
            </a:fld>
            <a:endParaRPr lang="de-DE" altLang="de-DE" sz="1200">
              <a:latin typeface="Times New Roman" panose="02020603050405020304" pitchFamily="18" charset="0"/>
            </a:endParaRPr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39BAEB99-F028-4CAE-A3A2-3EA96060BA17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  <p:sp>
        <p:nvSpPr>
          <p:cNvPr id="28676" name="Rectangle 3">
            <a:extLst>
              <a:ext uri="{FF2B5EF4-FFF2-40B4-BE49-F238E27FC236}">
                <a16:creationId xmlns:a16="http://schemas.microsoft.com/office/drawing/2014/main" id="{DBDE6A43-1136-4747-B627-A270AFAED3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1492" tIns="44943" rIns="91492" bIns="44943"/>
          <a:lstStyle/>
          <a:p>
            <a:endParaRPr lang="de-DE" altLang="de-DE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>
            <a:extLst>
              <a:ext uri="{FF2B5EF4-FFF2-40B4-BE49-F238E27FC236}">
                <a16:creationId xmlns:a16="http://schemas.microsoft.com/office/drawing/2014/main" id="{2D97825F-6DC8-4540-9C17-6FA387E3ED1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3925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3925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3925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3925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3925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39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39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39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39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fld id="{337AEE83-5B79-4A93-A5EC-CEE284F9F40A}" type="slidenum">
              <a:rPr lang="de-DE" altLang="de-DE" sz="1200">
                <a:latin typeface="Times New Roman" panose="02020603050405020304" pitchFamily="18" charset="0"/>
              </a:rPr>
              <a:pPr>
                <a:buFontTx/>
                <a:buNone/>
              </a:pPr>
              <a:t>14</a:t>
            </a:fld>
            <a:endParaRPr lang="de-DE" altLang="de-DE" sz="1200">
              <a:latin typeface="Times New Roman" panose="02020603050405020304" pitchFamily="18" charset="0"/>
            </a:endParaRPr>
          </a:p>
        </p:txBody>
      </p:sp>
      <p:sp>
        <p:nvSpPr>
          <p:cNvPr id="30723" name="Rectangle 2">
            <a:extLst>
              <a:ext uri="{FF2B5EF4-FFF2-40B4-BE49-F238E27FC236}">
                <a16:creationId xmlns:a16="http://schemas.microsoft.com/office/drawing/2014/main" id="{87A19C38-0728-43F4-9110-0C2BC05C65F8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  <p:sp>
        <p:nvSpPr>
          <p:cNvPr id="30724" name="Rectangle 3">
            <a:extLst>
              <a:ext uri="{FF2B5EF4-FFF2-40B4-BE49-F238E27FC236}">
                <a16:creationId xmlns:a16="http://schemas.microsoft.com/office/drawing/2014/main" id="{451F5DA9-B86A-45DD-A0C1-99100D8E3F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1492" tIns="44943" rIns="91492" bIns="44943"/>
          <a:lstStyle/>
          <a:p>
            <a:endParaRPr lang="de-DE" altLang="de-DE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>
            <a:extLst>
              <a:ext uri="{FF2B5EF4-FFF2-40B4-BE49-F238E27FC236}">
                <a16:creationId xmlns:a16="http://schemas.microsoft.com/office/drawing/2014/main" id="{2C7C09DF-FBF6-47D6-8F96-63C234BB53E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3925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3925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3925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3925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3925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39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39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39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39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fld id="{1205A0AD-FBF1-4520-8F00-F81CC92F5B4B}" type="slidenum">
              <a:rPr lang="de-DE" altLang="de-DE" sz="1200">
                <a:latin typeface="Times New Roman" panose="02020603050405020304" pitchFamily="18" charset="0"/>
              </a:rPr>
              <a:pPr>
                <a:buFontTx/>
                <a:buNone/>
              </a:pPr>
              <a:t>15</a:t>
            </a:fld>
            <a:endParaRPr lang="de-DE" altLang="de-DE" sz="1200">
              <a:latin typeface="Times New Roman" panose="02020603050405020304" pitchFamily="18" charset="0"/>
            </a:endParaRPr>
          </a:p>
        </p:txBody>
      </p:sp>
      <p:sp>
        <p:nvSpPr>
          <p:cNvPr id="32771" name="Rectangle 2">
            <a:extLst>
              <a:ext uri="{FF2B5EF4-FFF2-40B4-BE49-F238E27FC236}">
                <a16:creationId xmlns:a16="http://schemas.microsoft.com/office/drawing/2014/main" id="{22F0E013-D9DC-438F-B583-C2A562F3B902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  <p:sp>
        <p:nvSpPr>
          <p:cNvPr id="32772" name="Rectangle 3">
            <a:extLst>
              <a:ext uri="{FF2B5EF4-FFF2-40B4-BE49-F238E27FC236}">
                <a16:creationId xmlns:a16="http://schemas.microsoft.com/office/drawing/2014/main" id="{516ED7B5-31C3-4642-B363-182FAE87BD1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1492" tIns="44943" rIns="91492" bIns="44943"/>
          <a:lstStyle/>
          <a:p>
            <a:endParaRPr lang="de-DE" altLang="de-DE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>
            <a:extLst>
              <a:ext uri="{FF2B5EF4-FFF2-40B4-BE49-F238E27FC236}">
                <a16:creationId xmlns:a16="http://schemas.microsoft.com/office/drawing/2014/main" id="{87E94464-9E27-476C-B7BD-F6931F63D69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3925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3925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3925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3925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3925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39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39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39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39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fld id="{986F1BA3-EA1F-417C-8C11-165201C0308E}" type="slidenum">
              <a:rPr lang="de-DE" altLang="de-DE" sz="1200">
                <a:latin typeface="Times New Roman" panose="02020603050405020304" pitchFamily="18" charset="0"/>
              </a:rPr>
              <a:pPr>
                <a:buFontTx/>
                <a:buNone/>
              </a:pPr>
              <a:t>16</a:t>
            </a:fld>
            <a:endParaRPr lang="de-DE" altLang="de-DE" sz="1200">
              <a:latin typeface="Times New Roman" panose="02020603050405020304" pitchFamily="18" charset="0"/>
            </a:endParaRPr>
          </a:p>
        </p:txBody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id="{5882288B-5A49-4245-8663-B6958E4100C5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  <p:sp>
        <p:nvSpPr>
          <p:cNvPr id="34820" name="Rectangle 3">
            <a:extLst>
              <a:ext uri="{FF2B5EF4-FFF2-40B4-BE49-F238E27FC236}">
                <a16:creationId xmlns:a16="http://schemas.microsoft.com/office/drawing/2014/main" id="{0D9F8D41-B599-441F-8AB6-404F9704E8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1492" tIns="44943" rIns="91492" bIns="44943"/>
          <a:lstStyle/>
          <a:p>
            <a:endParaRPr lang="de-DE" altLang="de-DE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>
            <a:extLst>
              <a:ext uri="{FF2B5EF4-FFF2-40B4-BE49-F238E27FC236}">
                <a16:creationId xmlns:a16="http://schemas.microsoft.com/office/drawing/2014/main" id="{2FE1D296-BC8A-4AE6-ADB4-7700A4DC653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3925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3925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3925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3925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3925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39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39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39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39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fld id="{B4D33854-E3EA-459C-B22B-FA6A6D433510}" type="slidenum">
              <a:rPr lang="de-DE" altLang="de-DE" sz="1200">
                <a:latin typeface="Times New Roman" panose="02020603050405020304" pitchFamily="18" charset="0"/>
              </a:rPr>
              <a:pPr>
                <a:buFontTx/>
                <a:buNone/>
              </a:pPr>
              <a:t>17</a:t>
            </a:fld>
            <a:endParaRPr lang="de-DE" altLang="de-DE" sz="1200">
              <a:latin typeface="Times New Roman" panose="02020603050405020304" pitchFamily="18" charset="0"/>
            </a:endParaRPr>
          </a:p>
        </p:txBody>
      </p:sp>
      <p:sp>
        <p:nvSpPr>
          <p:cNvPr id="36867" name="Rectangle 1026">
            <a:extLst>
              <a:ext uri="{FF2B5EF4-FFF2-40B4-BE49-F238E27FC236}">
                <a16:creationId xmlns:a16="http://schemas.microsoft.com/office/drawing/2014/main" id="{94445971-E36D-4090-9323-E3B448F2FE9D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  <p:sp>
        <p:nvSpPr>
          <p:cNvPr id="36868" name="Rectangle 1027">
            <a:extLst>
              <a:ext uri="{FF2B5EF4-FFF2-40B4-BE49-F238E27FC236}">
                <a16:creationId xmlns:a16="http://schemas.microsoft.com/office/drawing/2014/main" id="{3CB94022-1575-41DF-B1DC-069B7A1B20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1492" tIns="44943" rIns="91492" bIns="44943"/>
          <a:lstStyle/>
          <a:p>
            <a:endParaRPr lang="de-DE" altLang="de-DE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>
            <a:extLst>
              <a:ext uri="{FF2B5EF4-FFF2-40B4-BE49-F238E27FC236}">
                <a16:creationId xmlns:a16="http://schemas.microsoft.com/office/drawing/2014/main" id="{58142FEE-033B-469B-82DC-C95A97C0143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3925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3925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3925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3925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3925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39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39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39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39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fld id="{217C0DC9-6119-4575-9492-E93944FD4237}" type="slidenum">
              <a:rPr lang="de-DE" altLang="de-DE" sz="1200">
                <a:latin typeface="Times New Roman" panose="02020603050405020304" pitchFamily="18" charset="0"/>
              </a:rPr>
              <a:pPr>
                <a:buFontTx/>
                <a:buNone/>
              </a:pPr>
              <a:t>18</a:t>
            </a:fld>
            <a:endParaRPr lang="de-DE" altLang="de-DE" sz="1200">
              <a:latin typeface="Times New Roman" panose="02020603050405020304" pitchFamily="18" charset="0"/>
            </a:endParaRPr>
          </a:p>
        </p:txBody>
      </p:sp>
      <p:sp>
        <p:nvSpPr>
          <p:cNvPr id="38915" name="Rectangle 2">
            <a:extLst>
              <a:ext uri="{FF2B5EF4-FFF2-40B4-BE49-F238E27FC236}">
                <a16:creationId xmlns:a16="http://schemas.microsoft.com/office/drawing/2014/main" id="{0878C4FE-632F-4452-976F-470814FF1F60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  <p:sp>
        <p:nvSpPr>
          <p:cNvPr id="38916" name="Rectangle 3">
            <a:extLst>
              <a:ext uri="{FF2B5EF4-FFF2-40B4-BE49-F238E27FC236}">
                <a16:creationId xmlns:a16="http://schemas.microsoft.com/office/drawing/2014/main" id="{E8EEA662-CFBC-40EE-8332-89FD802856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1492" tIns="44943" rIns="91492" bIns="44943"/>
          <a:lstStyle/>
          <a:p>
            <a:endParaRPr lang="de-DE" altLang="de-DE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>
            <a:extLst>
              <a:ext uri="{FF2B5EF4-FFF2-40B4-BE49-F238E27FC236}">
                <a16:creationId xmlns:a16="http://schemas.microsoft.com/office/drawing/2014/main" id="{1093F9D1-FAFB-447B-8150-B2F7190EA4F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3925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3925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3925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3925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3925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39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39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39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39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fld id="{6221C1FB-A281-451E-BF4E-6061513E7DA5}" type="slidenum">
              <a:rPr lang="de-DE" altLang="de-DE" sz="1200">
                <a:latin typeface="Times New Roman" panose="02020603050405020304" pitchFamily="18" charset="0"/>
              </a:rPr>
              <a:pPr>
                <a:buFontTx/>
                <a:buNone/>
              </a:pPr>
              <a:t>19</a:t>
            </a:fld>
            <a:endParaRPr lang="de-DE" altLang="de-DE" sz="1200">
              <a:latin typeface="Times New Roman" panose="02020603050405020304" pitchFamily="18" charset="0"/>
            </a:endParaRPr>
          </a:p>
        </p:txBody>
      </p:sp>
      <p:sp>
        <p:nvSpPr>
          <p:cNvPr id="40963" name="Rectangle 2">
            <a:extLst>
              <a:ext uri="{FF2B5EF4-FFF2-40B4-BE49-F238E27FC236}">
                <a16:creationId xmlns:a16="http://schemas.microsoft.com/office/drawing/2014/main" id="{E54128AD-386B-4087-AC90-0188508D8B77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  <p:sp>
        <p:nvSpPr>
          <p:cNvPr id="40964" name="Rectangle 3">
            <a:extLst>
              <a:ext uri="{FF2B5EF4-FFF2-40B4-BE49-F238E27FC236}">
                <a16:creationId xmlns:a16="http://schemas.microsoft.com/office/drawing/2014/main" id="{B5F99FA5-2EB0-42BD-8BA5-A551EDE2FAC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1492" tIns="44943" rIns="91492" bIns="44943"/>
          <a:lstStyle/>
          <a:p>
            <a:endParaRPr lang="de-DE" altLang="de-DE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>
            <a:extLst>
              <a:ext uri="{FF2B5EF4-FFF2-40B4-BE49-F238E27FC236}">
                <a16:creationId xmlns:a16="http://schemas.microsoft.com/office/drawing/2014/main" id="{EC2AE7CC-B4F1-4C03-A108-35E12CA452E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3925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3925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3925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3925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3925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39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39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39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39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fld id="{BB5140FB-389C-4AAB-8597-B909A58779DE}" type="slidenum">
              <a:rPr lang="de-DE" altLang="de-DE" sz="1200">
                <a:latin typeface="Times New Roman" panose="02020603050405020304" pitchFamily="18" charset="0"/>
              </a:rPr>
              <a:pPr>
                <a:buFontTx/>
                <a:buNone/>
              </a:pPr>
              <a:t>20</a:t>
            </a:fld>
            <a:endParaRPr lang="de-DE" altLang="de-DE" sz="1200">
              <a:latin typeface="Times New Roman" panose="02020603050405020304" pitchFamily="18" charset="0"/>
            </a:endParaRPr>
          </a:p>
        </p:txBody>
      </p:sp>
      <p:sp>
        <p:nvSpPr>
          <p:cNvPr id="43011" name="Rectangle 2">
            <a:extLst>
              <a:ext uri="{FF2B5EF4-FFF2-40B4-BE49-F238E27FC236}">
                <a16:creationId xmlns:a16="http://schemas.microsoft.com/office/drawing/2014/main" id="{BED8A47B-0CE8-4FDE-81F4-3D315B1247F7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  <p:sp>
        <p:nvSpPr>
          <p:cNvPr id="43012" name="Rectangle 3">
            <a:extLst>
              <a:ext uri="{FF2B5EF4-FFF2-40B4-BE49-F238E27FC236}">
                <a16:creationId xmlns:a16="http://schemas.microsoft.com/office/drawing/2014/main" id="{BBE29A4A-CAB3-4423-BE60-7AB4E6D4A41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1492" tIns="44943" rIns="91492" bIns="44943"/>
          <a:lstStyle/>
          <a:p>
            <a:endParaRPr lang="de-DE" altLang="de-DE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5BD439A4-7465-49C5-B2F5-C866E320656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3925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3925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3925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3925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3925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39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39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39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39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fld id="{F0F12B9B-1C28-4BE6-ABF0-CDF5039109C0}" type="slidenum">
              <a:rPr lang="de-DE" altLang="de-DE" sz="1200">
                <a:latin typeface="Times New Roman" panose="02020603050405020304" pitchFamily="18" charset="0"/>
              </a:rPr>
              <a:pPr>
                <a:buFontTx/>
                <a:buNone/>
              </a:pPr>
              <a:t>2</a:t>
            </a:fld>
            <a:endParaRPr lang="de-DE" altLang="de-DE" sz="1200">
              <a:latin typeface="Times New Roman" panose="02020603050405020304" pitchFamily="18" charset="0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335659BA-E6CA-40FE-8E7F-25FD4596F22E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277227AA-F3A9-4EB5-A220-EC7B569C188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1492" tIns="44943" rIns="91492" bIns="44943"/>
          <a:lstStyle/>
          <a:p>
            <a:endParaRPr lang="de-DE" altLang="de-DE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DC3B194E-B966-434F-86E7-2A37B2383EC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3925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3925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3925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3925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3925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39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39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39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39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fld id="{85BFD06B-EA36-4E27-825B-8BE4B5E763C1}" type="slidenum">
              <a:rPr lang="de-DE" altLang="de-DE" sz="1200">
                <a:latin typeface="Times New Roman" panose="02020603050405020304" pitchFamily="18" charset="0"/>
              </a:rPr>
              <a:pPr>
                <a:buFontTx/>
                <a:buNone/>
              </a:pPr>
              <a:t>4</a:t>
            </a:fld>
            <a:endParaRPr lang="de-DE" altLang="de-DE" sz="1200">
              <a:latin typeface="Times New Roman" panose="02020603050405020304" pitchFamily="18" charset="0"/>
            </a:endParaRPr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525F4F12-5C37-4496-9F02-D2A5E5836A10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489ADA55-5CD5-4CDB-8548-5F253B1963E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1492" tIns="44943" rIns="91492" bIns="44943"/>
          <a:lstStyle/>
          <a:p>
            <a:endParaRPr lang="de-DE" altLang="de-DE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>
            <a:extLst>
              <a:ext uri="{FF2B5EF4-FFF2-40B4-BE49-F238E27FC236}">
                <a16:creationId xmlns:a16="http://schemas.microsoft.com/office/drawing/2014/main" id="{354B1EEE-9265-418F-9857-B6FC54142F3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3925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3925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3925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3925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3925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39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39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39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39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fld id="{8C5F7251-8B92-404F-AEBA-ED7A1CBD56FD}" type="slidenum">
              <a:rPr lang="de-DE" altLang="de-DE" sz="1200">
                <a:latin typeface="Times New Roman" panose="02020603050405020304" pitchFamily="18" charset="0"/>
              </a:rPr>
              <a:pPr>
                <a:buFontTx/>
                <a:buNone/>
              </a:pPr>
              <a:t>5</a:t>
            </a:fld>
            <a:endParaRPr lang="de-DE" altLang="de-DE" sz="1200">
              <a:latin typeface="Times New Roman" panose="02020603050405020304" pitchFamily="18" charset="0"/>
            </a:endParaRPr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A41866B3-666F-4E53-8FD4-917998A7EA72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7FEB4DB8-A5BA-4BB8-9076-0A2EFC9EC1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1492" tIns="44943" rIns="91492" bIns="44943"/>
          <a:lstStyle/>
          <a:p>
            <a:endParaRPr lang="de-DE" altLang="de-DE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>
            <a:extLst>
              <a:ext uri="{FF2B5EF4-FFF2-40B4-BE49-F238E27FC236}">
                <a16:creationId xmlns:a16="http://schemas.microsoft.com/office/drawing/2014/main" id="{89A46DE7-C2E0-4B05-B88D-5BD54213839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3925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3925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3925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3925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3925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39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39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39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39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fld id="{4C9593C0-71EC-4864-97CC-5A060BF78D49}" type="slidenum">
              <a:rPr lang="de-DE" altLang="de-DE" sz="1200">
                <a:latin typeface="Times New Roman" panose="02020603050405020304" pitchFamily="18" charset="0"/>
              </a:rPr>
              <a:pPr>
                <a:buFontTx/>
                <a:buNone/>
              </a:pPr>
              <a:t>6</a:t>
            </a:fld>
            <a:endParaRPr lang="de-DE" altLang="de-DE" sz="1200">
              <a:latin typeface="Times New Roman" panose="02020603050405020304" pitchFamily="18" charset="0"/>
            </a:endParaRPr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E59E9157-CECB-492B-8289-DA496F7D8F9B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C88F6150-37F0-4CF7-8788-FAD1A557C0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1492" tIns="44943" rIns="91492" bIns="44943"/>
          <a:lstStyle/>
          <a:p>
            <a:endParaRPr lang="de-DE" altLang="de-DE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C1BF10F4-041F-45D2-9C64-261CB020991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3925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3925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3925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3925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3925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39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39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39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39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fld id="{4A8BD5B6-AA3E-4A64-BC85-FFE27939856E}" type="slidenum">
              <a:rPr lang="de-DE" altLang="de-DE" sz="1200">
                <a:latin typeface="Times New Roman" panose="02020603050405020304" pitchFamily="18" charset="0"/>
              </a:rPr>
              <a:pPr>
                <a:buFontTx/>
                <a:buNone/>
              </a:pPr>
              <a:t>7</a:t>
            </a:fld>
            <a:endParaRPr lang="de-DE" altLang="de-DE" sz="1200">
              <a:latin typeface="Times New Roman" panose="02020603050405020304" pitchFamily="18" charset="0"/>
            </a:endParaRPr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AA4E7C06-B626-4746-A205-4DD00B344DED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8BEBACF4-E28A-4155-B5BF-5D80F0756F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1492" tIns="44943" rIns="91492" bIns="44943"/>
          <a:lstStyle/>
          <a:p>
            <a:endParaRPr lang="de-DE" altLang="de-DE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>
            <a:extLst>
              <a:ext uri="{FF2B5EF4-FFF2-40B4-BE49-F238E27FC236}">
                <a16:creationId xmlns:a16="http://schemas.microsoft.com/office/drawing/2014/main" id="{96E92228-C181-43BB-99C5-553A39BF088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3925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3925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3925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3925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3925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39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39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39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39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fld id="{AB88C5ED-CF67-4462-A89D-CDAAC00815E4}" type="slidenum">
              <a:rPr lang="de-DE" altLang="de-DE" sz="1200">
                <a:latin typeface="Times New Roman" panose="02020603050405020304" pitchFamily="18" charset="0"/>
              </a:rPr>
              <a:pPr>
                <a:buFontTx/>
                <a:buNone/>
              </a:pPr>
              <a:t>8</a:t>
            </a:fld>
            <a:endParaRPr lang="de-DE" altLang="de-DE" sz="1200">
              <a:latin typeface="Times New Roman" panose="02020603050405020304" pitchFamily="18" charset="0"/>
            </a:endParaRPr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9F93F650-DD22-4C3E-931D-E6D1D27723CA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DFB76458-09D1-4B49-9219-1B0D6309B7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1492" tIns="44943" rIns="91492" bIns="44943"/>
          <a:lstStyle/>
          <a:p>
            <a:endParaRPr lang="de-DE" altLang="de-DE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>
            <a:extLst>
              <a:ext uri="{FF2B5EF4-FFF2-40B4-BE49-F238E27FC236}">
                <a16:creationId xmlns:a16="http://schemas.microsoft.com/office/drawing/2014/main" id="{3FB82A2B-762C-41EB-B9C1-71C38844726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3925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3925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3925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3925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3925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39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39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39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39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fld id="{993F3919-7D76-4379-95C3-982644B0B2B0}" type="slidenum">
              <a:rPr lang="de-DE" altLang="de-DE" sz="1200">
                <a:latin typeface="Times New Roman" panose="02020603050405020304" pitchFamily="18" charset="0"/>
              </a:rPr>
              <a:pPr>
                <a:buFontTx/>
                <a:buNone/>
              </a:pPr>
              <a:t>9</a:t>
            </a:fld>
            <a:endParaRPr lang="de-DE" altLang="de-DE" sz="1200">
              <a:latin typeface="Times New Roman" panose="02020603050405020304" pitchFamily="18" charset="0"/>
            </a:endParaRPr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444A6F46-D5C4-46A9-BD19-D84DF490EA8F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35E7726A-1F39-427B-AF61-A33DFAABE0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1492" tIns="44943" rIns="91492" bIns="44943"/>
          <a:lstStyle/>
          <a:p>
            <a:endParaRPr lang="de-DE" altLang="de-DE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>
            <a:extLst>
              <a:ext uri="{FF2B5EF4-FFF2-40B4-BE49-F238E27FC236}">
                <a16:creationId xmlns:a16="http://schemas.microsoft.com/office/drawing/2014/main" id="{1C9B3536-2AB9-4714-9C48-7FE0BF8133B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3925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3925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3925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3925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3925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39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39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39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39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fld id="{9FCB32B8-7597-49DF-9E74-90BDD4ED322A}" type="slidenum">
              <a:rPr lang="de-DE" altLang="de-DE" sz="1200">
                <a:latin typeface="Times New Roman" panose="02020603050405020304" pitchFamily="18" charset="0"/>
              </a:rPr>
              <a:pPr>
                <a:buFontTx/>
                <a:buNone/>
              </a:pPr>
              <a:t>10</a:t>
            </a:fld>
            <a:endParaRPr lang="de-DE" altLang="de-DE" sz="1200">
              <a:latin typeface="Times New Roman" panose="02020603050405020304" pitchFamily="18" charset="0"/>
            </a:endParaRPr>
          </a:p>
        </p:txBody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727A89A7-9890-4153-B35D-9AEA1BFC8089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  <p:sp>
        <p:nvSpPr>
          <p:cNvPr id="22532" name="Rectangle 3">
            <a:extLst>
              <a:ext uri="{FF2B5EF4-FFF2-40B4-BE49-F238E27FC236}">
                <a16:creationId xmlns:a16="http://schemas.microsoft.com/office/drawing/2014/main" id="{4C3999EB-1CCD-464B-B7E4-FECD3AF35F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1492" tIns="44943" rIns="91492" bIns="44943"/>
          <a:lstStyle/>
          <a:p>
            <a:endParaRPr lang="de-DE" altLang="de-DE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65056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936858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213374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858801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917605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79654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4181649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052436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491387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57215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979517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BAFC3D43-6844-4A93-8A16-66B16972AAB4}"/>
              </a:ext>
            </a:extLst>
          </p:cNvPr>
          <p:cNvGrpSpPr>
            <a:grpSpLocks/>
          </p:cNvGrpSpPr>
          <p:nvPr/>
        </p:nvGrpSpPr>
        <p:grpSpPr bwMode="auto">
          <a:xfrm>
            <a:off x="457200" y="228600"/>
            <a:ext cx="8343900" cy="6281738"/>
            <a:chOff x="336" y="144"/>
            <a:chExt cx="5256" cy="3957"/>
          </a:xfrm>
        </p:grpSpPr>
        <p:sp>
          <p:nvSpPr>
            <p:cNvPr id="1032" name="Text Box 3">
              <a:extLst>
                <a:ext uri="{FF2B5EF4-FFF2-40B4-BE49-F238E27FC236}">
                  <a16:creationId xmlns:a16="http://schemas.microsoft.com/office/drawing/2014/main" id="{295B53C7-1F02-4EE0-8407-7CA283CB0B2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64" y="192"/>
              <a:ext cx="1171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itchFamily="2" charset="2"/>
                <a:buChar char="§"/>
                <a:defRPr sz="1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itchFamily="2" charset="2"/>
                <a:buChar char="§"/>
                <a:defRPr sz="1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itchFamily="2" charset="2"/>
                <a:buChar char="§"/>
                <a:defRPr sz="1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itchFamily="2" charset="2"/>
                <a:buChar char="§"/>
                <a:defRPr sz="1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defRPr/>
              </a:pPr>
              <a:r>
                <a:rPr lang="de-DE" altLang="de-DE" sz="1000" b="1"/>
                <a:t>Feuerwehr-Kreisausbildung</a:t>
              </a:r>
            </a:p>
            <a:p>
              <a:pPr algn="ctr">
                <a:defRPr/>
              </a:pPr>
              <a:r>
                <a:rPr lang="de-DE" altLang="de-DE" sz="1000" b="1"/>
                <a:t>Rheinland-Pfalz</a:t>
              </a:r>
              <a:endParaRPr lang="de-DE" altLang="de-DE" sz="1600" b="1"/>
            </a:p>
          </p:txBody>
        </p:sp>
        <p:sp>
          <p:nvSpPr>
            <p:cNvPr id="1033" name="Text Box 4">
              <a:extLst>
                <a:ext uri="{FF2B5EF4-FFF2-40B4-BE49-F238E27FC236}">
                  <a16:creationId xmlns:a16="http://schemas.microsoft.com/office/drawing/2014/main" id="{B67817B0-ACF0-4605-90A8-FA49EDD0E02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0" y="144"/>
              <a:ext cx="1752" cy="5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itchFamily="2" charset="2"/>
                <a:buChar char="§"/>
                <a:defRPr sz="1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itchFamily="2" charset="2"/>
                <a:buChar char="§"/>
                <a:defRPr sz="1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itchFamily="2" charset="2"/>
                <a:buChar char="§"/>
                <a:defRPr sz="1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itchFamily="2" charset="2"/>
                <a:buChar char="§"/>
                <a:defRPr sz="1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r>
                <a:rPr lang="de-DE" altLang="de-DE" sz="800" b="1" dirty="0"/>
                <a:t>Lehrgang: Truppmann -Teil 1- Grundausbildung</a:t>
              </a:r>
            </a:p>
            <a:p>
              <a:pPr>
                <a:defRPr/>
              </a:pPr>
              <a:r>
                <a:rPr lang="de-DE" altLang="de-DE" sz="800" b="1" dirty="0"/>
                <a:t>Thema:      Löscheinsatz</a:t>
              </a:r>
            </a:p>
            <a:p>
              <a:pPr>
                <a:defRPr/>
              </a:pPr>
              <a:r>
                <a:rPr lang="de-DE" altLang="de-DE" sz="800" b="1" dirty="0"/>
                <a:t>                   -Aufgabenverteilung innerhalb der Gruppe</a:t>
              </a:r>
            </a:p>
            <a:p>
              <a:pPr>
                <a:defRPr/>
              </a:pPr>
              <a:r>
                <a:rPr lang="de-DE" altLang="de-DE" sz="800" b="1" dirty="0"/>
                <a:t>                    beim Löscheinsatz-</a:t>
              </a:r>
            </a:p>
            <a:p>
              <a:pPr>
                <a:defRPr/>
              </a:pPr>
              <a:r>
                <a:rPr lang="de-DE" altLang="de-DE" sz="800" b="1" dirty="0"/>
                <a:t>Stand</a:t>
              </a:r>
              <a:r>
                <a:rPr lang="de-DE" altLang="de-DE" sz="800" b="1"/>
                <a:t>:        02/2021</a:t>
              </a:r>
              <a:endParaRPr lang="de-DE" altLang="de-DE" sz="800" b="1" dirty="0"/>
            </a:p>
            <a:p>
              <a:pPr>
                <a:defRPr/>
              </a:pPr>
              <a:endParaRPr lang="de-DE" altLang="de-DE" sz="1000" b="1" dirty="0"/>
            </a:p>
          </p:txBody>
        </p:sp>
        <p:sp>
          <p:nvSpPr>
            <p:cNvPr id="1034" name="Line 5">
              <a:extLst>
                <a:ext uri="{FF2B5EF4-FFF2-40B4-BE49-F238E27FC236}">
                  <a16:creationId xmlns:a16="http://schemas.microsoft.com/office/drawing/2014/main" id="{FD9A5D0E-9E2E-428A-8F56-E5CAE879C8A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6" y="624"/>
              <a:ext cx="5040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035" name="Line 6">
              <a:extLst>
                <a:ext uri="{FF2B5EF4-FFF2-40B4-BE49-F238E27FC236}">
                  <a16:creationId xmlns:a16="http://schemas.microsoft.com/office/drawing/2014/main" id="{F268B9AE-4AD3-45E9-92CA-2F3DCBC3BB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6" y="3840"/>
              <a:ext cx="5040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pic>
          <p:nvPicPr>
            <p:cNvPr id="1036" name="Picture 7" descr="Rplfarb3">
              <a:extLst>
                <a:ext uri="{FF2B5EF4-FFF2-40B4-BE49-F238E27FC236}">
                  <a16:creationId xmlns:a16="http://schemas.microsoft.com/office/drawing/2014/main" id="{9FA86562-FBB4-4C62-A288-69A03374FBB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" y="144"/>
              <a:ext cx="347" cy="4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37" name="Text Box 8">
              <a:extLst>
                <a:ext uri="{FF2B5EF4-FFF2-40B4-BE49-F238E27FC236}">
                  <a16:creationId xmlns:a16="http://schemas.microsoft.com/office/drawing/2014/main" id="{2264A76D-0749-4890-BED8-A309ACA2A4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" y="3888"/>
              <a:ext cx="1992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itchFamily="2" charset="2"/>
                <a:buChar char="§"/>
                <a:defRPr sz="1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itchFamily="2" charset="2"/>
                <a:buChar char="§"/>
                <a:defRPr sz="1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itchFamily="2" charset="2"/>
                <a:buChar char="§"/>
                <a:defRPr sz="1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itchFamily="2" charset="2"/>
                <a:buChar char="§"/>
                <a:defRPr sz="1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r>
                <a:rPr lang="de-DE" altLang="de-DE" sz="800"/>
                <a:t>© Feuerwehr- und Katastrophenschutzakademie Rheinland-Pfalz</a:t>
              </a:r>
            </a:p>
            <a:p>
              <a:pPr>
                <a:defRPr/>
              </a:pPr>
              <a:r>
                <a:rPr lang="de-DE" altLang="de-DE" sz="800"/>
                <a:t>Bildquelle: LFKS</a:t>
              </a:r>
            </a:p>
          </p:txBody>
        </p:sp>
      </p:grpSp>
      <p:sp>
        <p:nvSpPr>
          <p:cNvPr id="1027" name="Rectangle 26">
            <a:extLst>
              <a:ext uri="{FF2B5EF4-FFF2-40B4-BE49-F238E27FC236}">
                <a16:creationId xmlns:a16="http://schemas.microsoft.com/office/drawing/2014/main" id="{6D24B322-1A4C-4481-8A52-D3062CD0CB5D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60450" y="3355975"/>
            <a:ext cx="6794500" cy="433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Font typeface="Wingdings" panose="05000000000000000000" pitchFamily="2" charset="2"/>
              <a:buChar char="§"/>
              <a:defRPr/>
            </a:pPr>
            <a:endParaRPr lang="de-DE" altLang="de-DE"/>
          </a:p>
        </p:txBody>
      </p:sp>
      <p:sp>
        <p:nvSpPr>
          <p:cNvPr id="1028" name="Rectangle 27">
            <a:extLst>
              <a:ext uri="{FF2B5EF4-FFF2-40B4-BE49-F238E27FC236}">
                <a16:creationId xmlns:a16="http://schemas.microsoft.com/office/drawing/2014/main" id="{BA82CB81-94D6-43BB-AEAE-F4A178427A3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446213" y="3373438"/>
            <a:ext cx="6297612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Font typeface="Wingdings" panose="05000000000000000000" pitchFamily="2" charset="2"/>
              <a:buChar char="§"/>
              <a:defRPr/>
            </a:pPr>
            <a:endParaRPr lang="de-DE" altLang="de-DE"/>
          </a:p>
        </p:txBody>
      </p:sp>
      <p:sp>
        <p:nvSpPr>
          <p:cNvPr id="1029" name="Rectangle 28">
            <a:extLst>
              <a:ext uri="{FF2B5EF4-FFF2-40B4-BE49-F238E27FC236}">
                <a16:creationId xmlns:a16="http://schemas.microsoft.com/office/drawing/2014/main" id="{04B87ED4-F4DF-41AE-9D85-1CA4E6A6E3C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132013" y="3375025"/>
            <a:ext cx="501015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Font typeface="Wingdings" panose="05000000000000000000" pitchFamily="2" charset="2"/>
              <a:buChar char="§"/>
              <a:defRPr/>
            </a:pPr>
            <a:endParaRPr lang="de-DE" altLang="de-DE"/>
          </a:p>
        </p:txBody>
      </p:sp>
      <p:sp>
        <p:nvSpPr>
          <p:cNvPr id="1030" name="Rectangle 29">
            <a:extLst>
              <a:ext uri="{FF2B5EF4-FFF2-40B4-BE49-F238E27FC236}">
                <a16:creationId xmlns:a16="http://schemas.microsoft.com/office/drawing/2014/main" id="{6654C169-5DF8-4E11-BFC6-01AC2CAF21D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132013" y="3390900"/>
            <a:ext cx="5840412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Font typeface="Wingdings" panose="05000000000000000000" pitchFamily="2" charset="2"/>
              <a:buChar char="§"/>
              <a:defRPr/>
            </a:pPr>
            <a:endParaRPr lang="de-DE" altLang="de-DE"/>
          </a:p>
        </p:txBody>
      </p:sp>
      <p:sp>
        <p:nvSpPr>
          <p:cNvPr id="1031" name="Rectangle 31">
            <a:extLst>
              <a:ext uri="{FF2B5EF4-FFF2-40B4-BE49-F238E27FC236}">
                <a16:creationId xmlns:a16="http://schemas.microsoft.com/office/drawing/2014/main" id="{F6296F81-E4FD-4B02-A37F-F5A6D940F8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497138" y="3995738"/>
            <a:ext cx="5827712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Font typeface="Wingdings" panose="05000000000000000000" pitchFamily="2" charset="2"/>
              <a:buChar char="§"/>
              <a:defRPr/>
            </a:pPr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13" Type="http://schemas.openxmlformats.org/officeDocument/2006/relationships/image" Target="../media/image18.png"/><Relationship Id="rId18" Type="http://schemas.openxmlformats.org/officeDocument/2006/relationships/image" Target="../media/image47.png"/><Relationship Id="rId26" Type="http://schemas.openxmlformats.org/officeDocument/2006/relationships/image" Target="../media/image20.png"/><Relationship Id="rId3" Type="http://schemas.openxmlformats.org/officeDocument/2006/relationships/image" Target="../media/image39.png"/><Relationship Id="rId21" Type="http://schemas.openxmlformats.org/officeDocument/2006/relationships/image" Target="../media/image26.png"/><Relationship Id="rId7" Type="http://schemas.openxmlformats.org/officeDocument/2006/relationships/image" Target="../media/image34.png"/><Relationship Id="rId12" Type="http://schemas.openxmlformats.org/officeDocument/2006/relationships/image" Target="../media/image44.png"/><Relationship Id="rId17" Type="http://schemas.openxmlformats.org/officeDocument/2006/relationships/image" Target="../media/image46.png"/><Relationship Id="rId25" Type="http://schemas.openxmlformats.org/officeDocument/2006/relationships/image" Target="../media/image49.png"/><Relationship Id="rId2" Type="http://schemas.openxmlformats.org/officeDocument/2006/relationships/notesSlide" Target="../notesSlides/notesSlide9.xml"/><Relationship Id="rId16" Type="http://schemas.openxmlformats.org/officeDocument/2006/relationships/image" Target="../media/image21.png"/><Relationship Id="rId20" Type="http://schemas.openxmlformats.org/officeDocument/2006/relationships/image" Target="../media/image4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png"/><Relationship Id="rId11" Type="http://schemas.openxmlformats.org/officeDocument/2006/relationships/image" Target="../media/image43.png"/><Relationship Id="rId24" Type="http://schemas.openxmlformats.org/officeDocument/2006/relationships/image" Target="../media/image31.png"/><Relationship Id="rId5" Type="http://schemas.openxmlformats.org/officeDocument/2006/relationships/image" Target="../media/image17.png"/><Relationship Id="rId15" Type="http://schemas.openxmlformats.org/officeDocument/2006/relationships/image" Target="../media/image45.png"/><Relationship Id="rId23" Type="http://schemas.openxmlformats.org/officeDocument/2006/relationships/image" Target="../media/image12.png"/><Relationship Id="rId10" Type="http://schemas.openxmlformats.org/officeDocument/2006/relationships/image" Target="../media/image42.png"/><Relationship Id="rId19" Type="http://schemas.openxmlformats.org/officeDocument/2006/relationships/image" Target="../media/image36.png"/><Relationship Id="rId4" Type="http://schemas.openxmlformats.org/officeDocument/2006/relationships/image" Target="../media/image16.png"/><Relationship Id="rId9" Type="http://schemas.openxmlformats.org/officeDocument/2006/relationships/image" Target="../media/image41.png"/><Relationship Id="rId14" Type="http://schemas.openxmlformats.org/officeDocument/2006/relationships/image" Target="../media/image19.png"/><Relationship Id="rId22" Type="http://schemas.openxmlformats.org/officeDocument/2006/relationships/image" Target="../media/image24.png"/><Relationship Id="rId27" Type="http://schemas.openxmlformats.org/officeDocument/2006/relationships/image" Target="../media/image27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13" Type="http://schemas.openxmlformats.org/officeDocument/2006/relationships/image" Target="../media/image55.png"/><Relationship Id="rId18" Type="http://schemas.openxmlformats.org/officeDocument/2006/relationships/image" Target="../media/image57.png"/><Relationship Id="rId26" Type="http://schemas.openxmlformats.org/officeDocument/2006/relationships/image" Target="../media/image60.png"/><Relationship Id="rId3" Type="http://schemas.openxmlformats.org/officeDocument/2006/relationships/image" Target="../media/image39.png"/><Relationship Id="rId21" Type="http://schemas.openxmlformats.org/officeDocument/2006/relationships/image" Target="../media/image31.png"/><Relationship Id="rId7" Type="http://schemas.openxmlformats.org/officeDocument/2006/relationships/image" Target="../media/image51.png"/><Relationship Id="rId12" Type="http://schemas.openxmlformats.org/officeDocument/2006/relationships/image" Target="../media/image54.png"/><Relationship Id="rId17" Type="http://schemas.openxmlformats.org/officeDocument/2006/relationships/image" Target="../media/image36.png"/><Relationship Id="rId25" Type="http://schemas.openxmlformats.org/officeDocument/2006/relationships/image" Target="../media/image59.png"/><Relationship Id="rId2" Type="http://schemas.openxmlformats.org/officeDocument/2006/relationships/notesSlide" Target="../notesSlides/notesSlide10.xml"/><Relationship Id="rId16" Type="http://schemas.openxmlformats.org/officeDocument/2006/relationships/image" Target="../media/image56.png"/><Relationship Id="rId20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0.png"/><Relationship Id="rId11" Type="http://schemas.openxmlformats.org/officeDocument/2006/relationships/image" Target="../media/image53.png"/><Relationship Id="rId24" Type="http://schemas.openxmlformats.org/officeDocument/2006/relationships/image" Target="../media/image58.png"/><Relationship Id="rId5" Type="http://schemas.openxmlformats.org/officeDocument/2006/relationships/image" Target="../media/image17.png"/><Relationship Id="rId15" Type="http://schemas.openxmlformats.org/officeDocument/2006/relationships/image" Target="../media/image19.png"/><Relationship Id="rId23" Type="http://schemas.openxmlformats.org/officeDocument/2006/relationships/image" Target="../media/image12.png"/><Relationship Id="rId28" Type="http://schemas.openxmlformats.org/officeDocument/2006/relationships/image" Target="../media/image27.png"/><Relationship Id="rId10" Type="http://schemas.openxmlformats.org/officeDocument/2006/relationships/image" Target="../media/image52.png"/><Relationship Id="rId19" Type="http://schemas.openxmlformats.org/officeDocument/2006/relationships/image" Target="../media/image26.png"/><Relationship Id="rId4" Type="http://schemas.openxmlformats.org/officeDocument/2006/relationships/image" Target="../media/image16.png"/><Relationship Id="rId9" Type="http://schemas.openxmlformats.org/officeDocument/2006/relationships/image" Target="../media/image15.png"/><Relationship Id="rId14" Type="http://schemas.openxmlformats.org/officeDocument/2006/relationships/image" Target="../media/image18.png"/><Relationship Id="rId22" Type="http://schemas.openxmlformats.org/officeDocument/2006/relationships/image" Target="../media/image21.png"/><Relationship Id="rId27" Type="http://schemas.openxmlformats.org/officeDocument/2006/relationships/image" Target="../media/image20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png"/><Relationship Id="rId13" Type="http://schemas.openxmlformats.org/officeDocument/2006/relationships/image" Target="../media/image18.png"/><Relationship Id="rId18" Type="http://schemas.openxmlformats.org/officeDocument/2006/relationships/image" Target="../media/image34.png"/><Relationship Id="rId26" Type="http://schemas.openxmlformats.org/officeDocument/2006/relationships/image" Target="../media/image27.png"/><Relationship Id="rId3" Type="http://schemas.openxmlformats.org/officeDocument/2006/relationships/image" Target="../media/image36.png"/><Relationship Id="rId21" Type="http://schemas.openxmlformats.org/officeDocument/2006/relationships/image" Target="../media/image67.png"/><Relationship Id="rId7" Type="http://schemas.openxmlformats.org/officeDocument/2006/relationships/image" Target="../media/image63.png"/><Relationship Id="rId12" Type="http://schemas.openxmlformats.org/officeDocument/2006/relationships/image" Target="../media/image39.png"/><Relationship Id="rId17" Type="http://schemas.openxmlformats.org/officeDocument/2006/relationships/image" Target="../media/image17.png"/><Relationship Id="rId25" Type="http://schemas.openxmlformats.org/officeDocument/2006/relationships/image" Target="../media/image20.png"/><Relationship Id="rId2" Type="http://schemas.openxmlformats.org/officeDocument/2006/relationships/notesSlide" Target="../notesSlides/notesSlide11.xml"/><Relationship Id="rId16" Type="http://schemas.openxmlformats.org/officeDocument/2006/relationships/image" Target="../media/image16.png"/><Relationship Id="rId20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2.png"/><Relationship Id="rId11" Type="http://schemas.openxmlformats.org/officeDocument/2006/relationships/image" Target="../media/image26.png"/><Relationship Id="rId24" Type="http://schemas.openxmlformats.org/officeDocument/2006/relationships/image" Target="../media/image69.png"/><Relationship Id="rId5" Type="http://schemas.openxmlformats.org/officeDocument/2006/relationships/image" Target="../media/image61.png"/><Relationship Id="rId15" Type="http://schemas.openxmlformats.org/officeDocument/2006/relationships/image" Target="../media/image24.png"/><Relationship Id="rId23" Type="http://schemas.openxmlformats.org/officeDocument/2006/relationships/image" Target="../media/image12.png"/><Relationship Id="rId10" Type="http://schemas.openxmlformats.org/officeDocument/2006/relationships/image" Target="../media/image21.png"/><Relationship Id="rId19" Type="http://schemas.openxmlformats.org/officeDocument/2006/relationships/image" Target="../media/image66.png"/><Relationship Id="rId4" Type="http://schemas.openxmlformats.org/officeDocument/2006/relationships/image" Target="../media/image15.png"/><Relationship Id="rId9" Type="http://schemas.openxmlformats.org/officeDocument/2006/relationships/image" Target="../media/image65.png"/><Relationship Id="rId14" Type="http://schemas.openxmlformats.org/officeDocument/2006/relationships/image" Target="../media/image19.png"/><Relationship Id="rId22" Type="http://schemas.openxmlformats.org/officeDocument/2006/relationships/image" Target="../media/image6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3.png"/><Relationship Id="rId5" Type="http://schemas.openxmlformats.org/officeDocument/2006/relationships/image" Target="../media/image72.png"/><Relationship Id="rId4" Type="http://schemas.openxmlformats.org/officeDocument/2006/relationships/image" Target="../media/image71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0.png"/><Relationship Id="rId13" Type="http://schemas.openxmlformats.org/officeDocument/2006/relationships/image" Target="../media/image13.png"/><Relationship Id="rId18" Type="http://schemas.openxmlformats.org/officeDocument/2006/relationships/image" Target="../media/image20.png"/><Relationship Id="rId3" Type="http://schemas.openxmlformats.org/officeDocument/2006/relationships/image" Target="../media/image14.png"/><Relationship Id="rId7" Type="http://schemas.openxmlformats.org/officeDocument/2006/relationships/image" Target="../media/image76.png"/><Relationship Id="rId12" Type="http://schemas.openxmlformats.org/officeDocument/2006/relationships/image" Target="../media/image79.png"/><Relationship Id="rId17" Type="http://schemas.openxmlformats.org/officeDocument/2006/relationships/image" Target="../media/image30.png"/><Relationship Id="rId2" Type="http://schemas.openxmlformats.org/officeDocument/2006/relationships/notesSlide" Target="../notesSlides/notesSlide13.xml"/><Relationship Id="rId16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5.png"/><Relationship Id="rId11" Type="http://schemas.openxmlformats.org/officeDocument/2006/relationships/image" Target="../media/image78.png"/><Relationship Id="rId5" Type="http://schemas.openxmlformats.org/officeDocument/2006/relationships/image" Target="../media/image74.png"/><Relationship Id="rId15" Type="http://schemas.openxmlformats.org/officeDocument/2006/relationships/image" Target="../media/image80.png"/><Relationship Id="rId10" Type="http://schemas.openxmlformats.org/officeDocument/2006/relationships/image" Target="../media/image71.png"/><Relationship Id="rId4" Type="http://schemas.openxmlformats.org/officeDocument/2006/relationships/image" Target="../media/image12.png"/><Relationship Id="rId9" Type="http://schemas.openxmlformats.org/officeDocument/2006/relationships/image" Target="../media/image77.png"/><Relationship Id="rId14" Type="http://schemas.openxmlformats.org/officeDocument/2006/relationships/image" Target="../media/image15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70.png"/><Relationship Id="rId7" Type="http://schemas.openxmlformats.org/officeDocument/2006/relationships/image" Target="../media/image1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11" Type="http://schemas.openxmlformats.org/officeDocument/2006/relationships/image" Target="../media/image74.png"/><Relationship Id="rId5" Type="http://schemas.openxmlformats.org/officeDocument/2006/relationships/image" Target="../media/image72.png"/><Relationship Id="rId10" Type="http://schemas.openxmlformats.org/officeDocument/2006/relationships/image" Target="../media/image17.png"/><Relationship Id="rId4" Type="http://schemas.openxmlformats.org/officeDocument/2006/relationships/image" Target="../media/image71.png"/><Relationship Id="rId9" Type="http://schemas.openxmlformats.org/officeDocument/2006/relationships/image" Target="../media/image16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0.png"/><Relationship Id="rId13" Type="http://schemas.openxmlformats.org/officeDocument/2006/relationships/image" Target="../media/image17.png"/><Relationship Id="rId18" Type="http://schemas.openxmlformats.org/officeDocument/2006/relationships/image" Target="../media/image19.png"/><Relationship Id="rId3" Type="http://schemas.openxmlformats.org/officeDocument/2006/relationships/image" Target="../media/image15.png"/><Relationship Id="rId21" Type="http://schemas.openxmlformats.org/officeDocument/2006/relationships/image" Target="../media/image12.png"/><Relationship Id="rId7" Type="http://schemas.openxmlformats.org/officeDocument/2006/relationships/image" Target="../media/image77.png"/><Relationship Id="rId12" Type="http://schemas.openxmlformats.org/officeDocument/2006/relationships/image" Target="../media/image16.png"/><Relationship Id="rId17" Type="http://schemas.openxmlformats.org/officeDocument/2006/relationships/image" Target="../media/image18.png"/><Relationship Id="rId2" Type="http://schemas.openxmlformats.org/officeDocument/2006/relationships/notesSlide" Target="../notesSlides/notesSlide15.xml"/><Relationship Id="rId16" Type="http://schemas.openxmlformats.org/officeDocument/2006/relationships/image" Target="../media/image13.png"/><Relationship Id="rId20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11" Type="http://schemas.openxmlformats.org/officeDocument/2006/relationships/image" Target="../media/image79.png"/><Relationship Id="rId24" Type="http://schemas.openxmlformats.org/officeDocument/2006/relationships/image" Target="../media/image20.png"/><Relationship Id="rId5" Type="http://schemas.openxmlformats.org/officeDocument/2006/relationships/image" Target="../media/image29.png"/><Relationship Id="rId15" Type="http://schemas.openxmlformats.org/officeDocument/2006/relationships/image" Target="../media/image34.png"/><Relationship Id="rId23" Type="http://schemas.openxmlformats.org/officeDocument/2006/relationships/image" Target="../media/image85.png"/><Relationship Id="rId10" Type="http://schemas.openxmlformats.org/officeDocument/2006/relationships/image" Target="../media/image72.png"/><Relationship Id="rId19" Type="http://schemas.openxmlformats.org/officeDocument/2006/relationships/image" Target="../media/image83.png"/><Relationship Id="rId4" Type="http://schemas.openxmlformats.org/officeDocument/2006/relationships/image" Target="../media/image81.png"/><Relationship Id="rId9" Type="http://schemas.openxmlformats.org/officeDocument/2006/relationships/image" Target="../media/image71.png"/><Relationship Id="rId14" Type="http://schemas.openxmlformats.org/officeDocument/2006/relationships/image" Target="../media/image82.png"/><Relationship Id="rId22" Type="http://schemas.openxmlformats.org/officeDocument/2006/relationships/image" Target="../media/image84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13" Type="http://schemas.openxmlformats.org/officeDocument/2006/relationships/image" Target="../media/image19.png"/><Relationship Id="rId18" Type="http://schemas.openxmlformats.org/officeDocument/2006/relationships/image" Target="../media/image89.png"/><Relationship Id="rId3" Type="http://schemas.openxmlformats.org/officeDocument/2006/relationships/image" Target="../media/image77.png"/><Relationship Id="rId21" Type="http://schemas.openxmlformats.org/officeDocument/2006/relationships/image" Target="../media/image12.png"/><Relationship Id="rId7" Type="http://schemas.openxmlformats.org/officeDocument/2006/relationships/image" Target="../media/image79.png"/><Relationship Id="rId12" Type="http://schemas.openxmlformats.org/officeDocument/2006/relationships/image" Target="../media/image18.png"/><Relationship Id="rId17" Type="http://schemas.openxmlformats.org/officeDocument/2006/relationships/image" Target="../media/image29.png"/><Relationship Id="rId25" Type="http://schemas.openxmlformats.org/officeDocument/2006/relationships/image" Target="../media/image20.png"/><Relationship Id="rId2" Type="http://schemas.openxmlformats.org/officeDocument/2006/relationships/notesSlide" Target="../notesSlides/notesSlide16.xml"/><Relationship Id="rId16" Type="http://schemas.openxmlformats.org/officeDocument/2006/relationships/image" Target="../media/image88.png"/><Relationship Id="rId20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2.png"/><Relationship Id="rId11" Type="http://schemas.openxmlformats.org/officeDocument/2006/relationships/image" Target="../media/image34.png"/><Relationship Id="rId24" Type="http://schemas.openxmlformats.org/officeDocument/2006/relationships/image" Target="../media/image92.png"/><Relationship Id="rId5" Type="http://schemas.openxmlformats.org/officeDocument/2006/relationships/image" Target="../media/image71.png"/><Relationship Id="rId15" Type="http://schemas.openxmlformats.org/officeDocument/2006/relationships/image" Target="../media/image15.png"/><Relationship Id="rId23" Type="http://schemas.openxmlformats.org/officeDocument/2006/relationships/image" Target="../media/image91.png"/><Relationship Id="rId10" Type="http://schemas.openxmlformats.org/officeDocument/2006/relationships/image" Target="../media/image86.png"/><Relationship Id="rId19" Type="http://schemas.openxmlformats.org/officeDocument/2006/relationships/image" Target="../media/image14.png"/><Relationship Id="rId4" Type="http://schemas.openxmlformats.org/officeDocument/2006/relationships/image" Target="../media/image70.png"/><Relationship Id="rId9" Type="http://schemas.openxmlformats.org/officeDocument/2006/relationships/image" Target="../media/image17.png"/><Relationship Id="rId14" Type="http://schemas.openxmlformats.org/officeDocument/2006/relationships/image" Target="../media/image87.png"/><Relationship Id="rId22" Type="http://schemas.openxmlformats.org/officeDocument/2006/relationships/image" Target="../media/image90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3.png"/><Relationship Id="rId13" Type="http://schemas.openxmlformats.org/officeDocument/2006/relationships/image" Target="../media/image16.png"/><Relationship Id="rId18" Type="http://schemas.openxmlformats.org/officeDocument/2006/relationships/image" Target="../media/image23.png"/><Relationship Id="rId3" Type="http://schemas.openxmlformats.org/officeDocument/2006/relationships/image" Target="../media/image31.png"/><Relationship Id="rId21" Type="http://schemas.openxmlformats.org/officeDocument/2006/relationships/image" Target="../media/image98.png"/><Relationship Id="rId7" Type="http://schemas.openxmlformats.org/officeDocument/2006/relationships/image" Target="../media/image15.png"/><Relationship Id="rId12" Type="http://schemas.openxmlformats.org/officeDocument/2006/relationships/image" Target="../media/image19.png"/><Relationship Id="rId17" Type="http://schemas.openxmlformats.org/officeDocument/2006/relationships/image" Target="../media/image14.png"/><Relationship Id="rId2" Type="http://schemas.openxmlformats.org/officeDocument/2006/relationships/notesSlide" Target="../notesSlides/notesSlide17.xml"/><Relationship Id="rId16" Type="http://schemas.openxmlformats.org/officeDocument/2006/relationships/image" Target="../media/image34.png"/><Relationship Id="rId20" Type="http://schemas.openxmlformats.org/officeDocument/2006/relationships/image" Target="../media/image9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11" Type="http://schemas.openxmlformats.org/officeDocument/2006/relationships/image" Target="../media/image94.png"/><Relationship Id="rId24" Type="http://schemas.openxmlformats.org/officeDocument/2006/relationships/image" Target="../media/image84.png"/><Relationship Id="rId5" Type="http://schemas.openxmlformats.org/officeDocument/2006/relationships/image" Target="../media/image29.png"/><Relationship Id="rId15" Type="http://schemas.openxmlformats.org/officeDocument/2006/relationships/image" Target="../media/image95.png"/><Relationship Id="rId23" Type="http://schemas.openxmlformats.org/officeDocument/2006/relationships/image" Target="../media/image20.png"/><Relationship Id="rId10" Type="http://schemas.openxmlformats.org/officeDocument/2006/relationships/image" Target="../media/image18.png"/><Relationship Id="rId19" Type="http://schemas.openxmlformats.org/officeDocument/2006/relationships/image" Target="../media/image96.png"/><Relationship Id="rId4" Type="http://schemas.openxmlformats.org/officeDocument/2006/relationships/image" Target="../media/image77.png"/><Relationship Id="rId9" Type="http://schemas.openxmlformats.org/officeDocument/2006/relationships/image" Target="../media/image36.png"/><Relationship Id="rId14" Type="http://schemas.openxmlformats.org/officeDocument/2006/relationships/image" Target="../media/image17.png"/><Relationship Id="rId22" Type="http://schemas.openxmlformats.org/officeDocument/2006/relationships/image" Target="../media/image2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9.png"/><Relationship Id="rId7" Type="http://schemas.openxmlformats.org/officeDocument/2006/relationships/image" Target="../media/image10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0.png"/><Relationship Id="rId5" Type="http://schemas.openxmlformats.org/officeDocument/2006/relationships/image" Target="../media/image31.png"/><Relationship Id="rId4" Type="http://schemas.openxmlformats.org/officeDocument/2006/relationships/image" Target="../media/image2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13" Type="http://schemas.openxmlformats.org/officeDocument/2006/relationships/image" Target="../media/image17.png"/><Relationship Id="rId18" Type="http://schemas.openxmlformats.org/officeDocument/2006/relationships/image" Target="../media/image105.png"/><Relationship Id="rId26" Type="http://schemas.openxmlformats.org/officeDocument/2006/relationships/image" Target="../media/image14.png"/><Relationship Id="rId3" Type="http://schemas.openxmlformats.org/officeDocument/2006/relationships/notesSlide" Target="../notesSlides/notesSlide19.xml"/><Relationship Id="rId21" Type="http://schemas.openxmlformats.org/officeDocument/2006/relationships/image" Target="../media/image102.png"/><Relationship Id="rId7" Type="http://schemas.openxmlformats.org/officeDocument/2006/relationships/image" Target="../media/image77.png"/><Relationship Id="rId12" Type="http://schemas.openxmlformats.org/officeDocument/2006/relationships/image" Target="../media/image16.png"/><Relationship Id="rId17" Type="http://schemas.openxmlformats.org/officeDocument/2006/relationships/image" Target="../media/image18.png"/><Relationship Id="rId25" Type="http://schemas.openxmlformats.org/officeDocument/2006/relationships/image" Target="../media/image97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1.png"/><Relationship Id="rId20" Type="http://schemas.openxmlformats.org/officeDocument/2006/relationships/oleObject" Target="../embeddings/oleObject15.bin"/><Relationship Id="rId29" Type="http://schemas.openxmlformats.org/officeDocument/2006/relationships/image" Target="../media/image98.png"/><Relationship Id="rId1" Type="http://schemas.openxmlformats.org/officeDocument/2006/relationships/vmlDrawing" Target="../drawings/vmlDrawing4.vml"/><Relationship Id="rId6" Type="http://schemas.openxmlformats.org/officeDocument/2006/relationships/image" Target="../media/image101.png"/><Relationship Id="rId11" Type="http://schemas.openxmlformats.org/officeDocument/2006/relationships/image" Target="../media/image103.png"/><Relationship Id="rId24" Type="http://schemas.openxmlformats.org/officeDocument/2006/relationships/image" Target="../media/image26.png"/><Relationship Id="rId5" Type="http://schemas.openxmlformats.org/officeDocument/2006/relationships/image" Target="../media/image24.png"/><Relationship Id="rId15" Type="http://schemas.openxmlformats.org/officeDocument/2006/relationships/image" Target="../media/image34.png"/><Relationship Id="rId23" Type="http://schemas.openxmlformats.org/officeDocument/2006/relationships/image" Target="../media/image107.png"/><Relationship Id="rId28" Type="http://schemas.openxmlformats.org/officeDocument/2006/relationships/image" Target="../media/image96.png"/><Relationship Id="rId10" Type="http://schemas.openxmlformats.org/officeDocument/2006/relationships/image" Target="../media/image15.png"/><Relationship Id="rId19" Type="http://schemas.openxmlformats.org/officeDocument/2006/relationships/image" Target="../media/image19.png"/><Relationship Id="rId4" Type="http://schemas.openxmlformats.org/officeDocument/2006/relationships/image" Target="../media/image36.png"/><Relationship Id="rId9" Type="http://schemas.openxmlformats.org/officeDocument/2006/relationships/image" Target="../media/image30.png"/><Relationship Id="rId14" Type="http://schemas.openxmlformats.org/officeDocument/2006/relationships/image" Target="../media/image104.png"/><Relationship Id="rId22" Type="http://schemas.openxmlformats.org/officeDocument/2006/relationships/image" Target="../media/image106.png"/><Relationship Id="rId27" Type="http://schemas.openxmlformats.org/officeDocument/2006/relationships/image" Target="../media/image23.png"/><Relationship Id="rId30" Type="http://schemas.openxmlformats.org/officeDocument/2006/relationships/image" Target="../media/image20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notesSlide" Target="../notesSlides/notesSlide4.xm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png"/><Relationship Id="rId5" Type="http://schemas.openxmlformats.org/officeDocument/2006/relationships/oleObject" Target="../embeddings/oleObject1.bin"/><Relationship Id="rId10" Type="http://schemas.openxmlformats.org/officeDocument/2006/relationships/image" Target="../media/image5.png"/><Relationship Id="rId4" Type="http://schemas.openxmlformats.org/officeDocument/2006/relationships/image" Target="../media/image6.png"/><Relationship Id="rId9" Type="http://schemas.openxmlformats.org/officeDocument/2006/relationships/oleObject" Target="../embeddings/oleObject3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12" Type="http://schemas.openxmlformats.org/officeDocument/2006/relationships/image" Target="../media/image2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11" Type="http://schemas.openxmlformats.org/officeDocument/2006/relationships/image" Target="../media/image19.png"/><Relationship Id="rId5" Type="http://schemas.openxmlformats.org/officeDocument/2006/relationships/image" Target="../media/image13.png"/><Relationship Id="rId10" Type="http://schemas.openxmlformats.org/officeDocument/2006/relationships/image" Target="../media/image18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13" Type="http://schemas.openxmlformats.org/officeDocument/2006/relationships/image" Target="../media/image28.png"/><Relationship Id="rId18" Type="http://schemas.openxmlformats.org/officeDocument/2006/relationships/oleObject" Target="../embeddings/oleObject9.bin"/><Relationship Id="rId3" Type="http://schemas.openxmlformats.org/officeDocument/2006/relationships/notesSlide" Target="../notesSlides/notesSlide7.xml"/><Relationship Id="rId21" Type="http://schemas.openxmlformats.org/officeDocument/2006/relationships/image" Target="../media/image26.png"/><Relationship Id="rId7" Type="http://schemas.openxmlformats.org/officeDocument/2006/relationships/oleObject" Target="../embeddings/oleObject5.bin"/><Relationship Id="rId12" Type="http://schemas.openxmlformats.org/officeDocument/2006/relationships/image" Target="../media/image15.png"/><Relationship Id="rId17" Type="http://schemas.openxmlformats.org/officeDocument/2006/relationships/image" Target="../media/image24.png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8.bin"/><Relationship Id="rId20" Type="http://schemas.openxmlformats.org/officeDocument/2006/relationships/oleObject" Target="../embeddings/oleObject10.bin"/><Relationship Id="rId1" Type="http://schemas.openxmlformats.org/officeDocument/2006/relationships/vmlDrawing" Target="../drawings/vmlDrawing2.vml"/><Relationship Id="rId6" Type="http://schemas.openxmlformats.org/officeDocument/2006/relationships/image" Target="../media/image27.png"/><Relationship Id="rId11" Type="http://schemas.openxmlformats.org/officeDocument/2006/relationships/oleObject" Target="../embeddings/oleObject7.bin"/><Relationship Id="rId24" Type="http://schemas.openxmlformats.org/officeDocument/2006/relationships/image" Target="../media/image20.png"/><Relationship Id="rId5" Type="http://schemas.openxmlformats.org/officeDocument/2006/relationships/image" Target="../media/image21.png"/><Relationship Id="rId15" Type="http://schemas.openxmlformats.org/officeDocument/2006/relationships/image" Target="../media/image30.png"/><Relationship Id="rId23" Type="http://schemas.openxmlformats.org/officeDocument/2006/relationships/image" Target="../media/image32.png"/><Relationship Id="rId10" Type="http://schemas.openxmlformats.org/officeDocument/2006/relationships/image" Target="../media/image23.png"/><Relationship Id="rId19" Type="http://schemas.openxmlformats.org/officeDocument/2006/relationships/image" Target="../media/image25.png"/><Relationship Id="rId4" Type="http://schemas.openxmlformats.org/officeDocument/2006/relationships/oleObject" Target="../embeddings/oleObject4.bin"/><Relationship Id="rId9" Type="http://schemas.openxmlformats.org/officeDocument/2006/relationships/oleObject" Target="../embeddings/oleObject6.bin"/><Relationship Id="rId14" Type="http://schemas.openxmlformats.org/officeDocument/2006/relationships/image" Target="../media/image29.png"/><Relationship Id="rId22" Type="http://schemas.openxmlformats.org/officeDocument/2006/relationships/image" Target="../media/image31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13" Type="http://schemas.openxmlformats.org/officeDocument/2006/relationships/image" Target="../media/image37.png"/><Relationship Id="rId18" Type="http://schemas.openxmlformats.org/officeDocument/2006/relationships/oleObject" Target="../embeddings/oleObject11.bin"/><Relationship Id="rId3" Type="http://schemas.openxmlformats.org/officeDocument/2006/relationships/notesSlide" Target="../notesSlides/notesSlide8.xml"/><Relationship Id="rId21" Type="http://schemas.openxmlformats.org/officeDocument/2006/relationships/oleObject" Target="../embeddings/oleObject12.bin"/><Relationship Id="rId7" Type="http://schemas.openxmlformats.org/officeDocument/2006/relationships/image" Target="../media/image34.png"/><Relationship Id="rId12" Type="http://schemas.openxmlformats.org/officeDocument/2006/relationships/image" Target="../media/image36.png"/><Relationship Id="rId17" Type="http://schemas.openxmlformats.org/officeDocument/2006/relationships/image" Target="../media/image20.png"/><Relationship Id="rId25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8.png"/><Relationship Id="rId20" Type="http://schemas.openxmlformats.org/officeDocument/2006/relationships/image" Target="../media/image27.png"/><Relationship Id="rId1" Type="http://schemas.openxmlformats.org/officeDocument/2006/relationships/vmlDrawing" Target="../drawings/vmlDrawing3.vml"/><Relationship Id="rId6" Type="http://schemas.openxmlformats.org/officeDocument/2006/relationships/image" Target="../media/image33.png"/><Relationship Id="rId11" Type="http://schemas.openxmlformats.org/officeDocument/2006/relationships/image" Target="../media/image30.png"/><Relationship Id="rId24" Type="http://schemas.openxmlformats.org/officeDocument/2006/relationships/image" Target="../media/image23.png"/><Relationship Id="rId5" Type="http://schemas.openxmlformats.org/officeDocument/2006/relationships/image" Target="../media/image17.png"/><Relationship Id="rId15" Type="http://schemas.openxmlformats.org/officeDocument/2006/relationships/image" Target="../media/image31.png"/><Relationship Id="rId23" Type="http://schemas.openxmlformats.org/officeDocument/2006/relationships/oleObject" Target="../embeddings/oleObject13.bin"/><Relationship Id="rId10" Type="http://schemas.openxmlformats.org/officeDocument/2006/relationships/image" Target="../media/image29.png"/><Relationship Id="rId19" Type="http://schemas.openxmlformats.org/officeDocument/2006/relationships/image" Target="../media/image21.png"/><Relationship Id="rId4" Type="http://schemas.openxmlformats.org/officeDocument/2006/relationships/image" Target="../media/image16.png"/><Relationship Id="rId9" Type="http://schemas.openxmlformats.org/officeDocument/2006/relationships/image" Target="../media/image35.png"/><Relationship Id="rId14" Type="http://schemas.openxmlformats.org/officeDocument/2006/relationships/image" Target="../media/image26.png"/><Relationship Id="rId22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872">
            <a:extLst>
              <a:ext uri="{FF2B5EF4-FFF2-40B4-BE49-F238E27FC236}">
                <a16:creationId xmlns:a16="http://schemas.microsoft.com/office/drawing/2014/main" id="{5A1CE26A-54AD-48D8-B49D-027D9127EC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2057400"/>
            <a:ext cx="1695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de-DE" altLang="de-DE"/>
          </a:p>
        </p:txBody>
      </p:sp>
      <p:grpSp>
        <p:nvGrpSpPr>
          <p:cNvPr id="4099" name="Group 883">
            <a:extLst>
              <a:ext uri="{FF2B5EF4-FFF2-40B4-BE49-F238E27FC236}">
                <a16:creationId xmlns:a16="http://schemas.microsoft.com/office/drawing/2014/main" id="{3832C719-7306-483A-9D21-D84299D3F772}"/>
              </a:ext>
            </a:extLst>
          </p:cNvPr>
          <p:cNvGrpSpPr>
            <a:grpSpLocks/>
          </p:cNvGrpSpPr>
          <p:nvPr/>
        </p:nvGrpSpPr>
        <p:grpSpPr bwMode="auto">
          <a:xfrm>
            <a:off x="990600" y="1981200"/>
            <a:ext cx="7002463" cy="1020763"/>
            <a:chOff x="603" y="1073"/>
            <a:chExt cx="4411" cy="643"/>
          </a:xfrm>
        </p:grpSpPr>
        <p:sp>
          <p:nvSpPr>
            <p:cNvPr id="4103" name="Rectangle 884">
              <a:extLst>
                <a:ext uri="{FF2B5EF4-FFF2-40B4-BE49-F238E27FC236}">
                  <a16:creationId xmlns:a16="http://schemas.microsoft.com/office/drawing/2014/main" id="{1122BDC5-52D7-43AE-AD04-259835CACC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3" y="1073"/>
              <a:ext cx="4363" cy="6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4104" name="Rectangle 885">
              <a:extLst>
                <a:ext uri="{FF2B5EF4-FFF2-40B4-BE49-F238E27FC236}">
                  <a16:creationId xmlns:a16="http://schemas.microsoft.com/office/drawing/2014/main" id="{29AA2005-DC67-4374-AFCB-38EE68AABE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1" y="1112"/>
              <a:ext cx="1208" cy="3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4105" name="Rectangle 886">
              <a:extLst>
                <a:ext uri="{FF2B5EF4-FFF2-40B4-BE49-F238E27FC236}">
                  <a16:creationId xmlns:a16="http://schemas.microsoft.com/office/drawing/2014/main" id="{E125688A-86CD-4D9D-8BE2-8E57A60B6E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1" y="1122"/>
              <a:ext cx="1207" cy="3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4106" name="Rectangle 887">
              <a:extLst>
                <a:ext uri="{FF2B5EF4-FFF2-40B4-BE49-F238E27FC236}">
                  <a16:creationId xmlns:a16="http://schemas.microsoft.com/office/drawing/2014/main" id="{0E7A0E8B-7C3A-430C-BFF3-47DF8E803D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1" y="1132"/>
              <a:ext cx="1206" cy="3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4107" name="Rectangle 888">
              <a:extLst>
                <a:ext uri="{FF2B5EF4-FFF2-40B4-BE49-F238E27FC236}">
                  <a16:creationId xmlns:a16="http://schemas.microsoft.com/office/drawing/2014/main" id="{57889619-5557-4D98-BF44-0B1537433A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1" y="1142"/>
              <a:ext cx="1205" cy="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4108" name="Rectangle 889">
              <a:extLst>
                <a:ext uri="{FF2B5EF4-FFF2-40B4-BE49-F238E27FC236}">
                  <a16:creationId xmlns:a16="http://schemas.microsoft.com/office/drawing/2014/main" id="{EA62E580-8C8C-4B52-A818-387186D5F3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1" y="1152"/>
              <a:ext cx="1097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de-DE" altLang="de-DE" sz="2800" b="1">
                  <a:solidFill>
                    <a:srgbClr val="000000"/>
                  </a:solidFill>
                </a:rPr>
                <a:t>Lehrgang:</a:t>
              </a:r>
              <a:endParaRPr lang="de-DE" altLang="de-DE" sz="1800" b="1"/>
            </a:p>
          </p:txBody>
        </p:sp>
        <p:sp>
          <p:nvSpPr>
            <p:cNvPr id="4109" name="Rectangle 890">
              <a:extLst>
                <a:ext uri="{FF2B5EF4-FFF2-40B4-BE49-F238E27FC236}">
                  <a16:creationId xmlns:a16="http://schemas.microsoft.com/office/drawing/2014/main" id="{7F8D8A31-92D1-4D21-BA16-19C0F8EC6E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13" y="1112"/>
              <a:ext cx="3175" cy="3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4110" name="Rectangle 891">
              <a:extLst>
                <a:ext uri="{FF2B5EF4-FFF2-40B4-BE49-F238E27FC236}">
                  <a16:creationId xmlns:a16="http://schemas.microsoft.com/office/drawing/2014/main" id="{673B0E30-0DC9-432C-BDB9-84E8AC8339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13" y="1122"/>
              <a:ext cx="3174" cy="3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4111" name="Rectangle 892">
              <a:extLst>
                <a:ext uri="{FF2B5EF4-FFF2-40B4-BE49-F238E27FC236}">
                  <a16:creationId xmlns:a16="http://schemas.microsoft.com/office/drawing/2014/main" id="{F19AEA93-6587-4B0A-A920-A7D7A6BC37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13" y="1132"/>
              <a:ext cx="3173" cy="3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4112" name="Rectangle 893">
              <a:extLst>
                <a:ext uri="{FF2B5EF4-FFF2-40B4-BE49-F238E27FC236}">
                  <a16:creationId xmlns:a16="http://schemas.microsoft.com/office/drawing/2014/main" id="{68978787-410E-4058-BC30-3462F1B565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13" y="1142"/>
              <a:ext cx="3172" cy="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4113" name="Rectangle 894">
              <a:extLst>
                <a:ext uri="{FF2B5EF4-FFF2-40B4-BE49-F238E27FC236}">
                  <a16:creationId xmlns:a16="http://schemas.microsoft.com/office/drawing/2014/main" id="{69649BEF-400A-4E72-8249-880EC5B025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13" y="1152"/>
              <a:ext cx="3064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de-DE" altLang="de-DE" sz="2800" b="1">
                  <a:solidFill>
                    <a:srgbClr val="000000"/>
                  </a:solidFill>
                </a:rPr>
                <a:t>Truppmannausbildung Teil 1</a:t>
              </a:r>
              <a:endParaRPr lang="de-DE" altLang="de-DE" sz="1800" b="1"/>
            </a:p>
          </p:txBody>
        </p:sp>
        <p:sp>
          <p:nvSpPr>
            <p:cNvPr id="4114" name="Rectangle 895">
              <a:extLst>
                <a:ext uri="{FF2B5EF4-FFF2-40B4-BE49-F238E27FC236}">
                  <a16:creationId xmlns:a16="http://schemas.microsoft.com/office/drawing/2014/main" id="{EA2124DA-CA19-4C7D-8EFA-3B9E7BAE2C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13" y="1381"/>
              <a:ext cx="3201" cy="3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4115" name="Rectangle 896">
              <a:extLst>
                <a:ext uri="{FF2B5EF4-FFF2-40B4-BE49-F238E27FC236}">
                  <a16:creationId xmlns:a16="http://schemas.microsoft.com/office/drawing/2014/main" id="{6FEC7A18-B53B-4449-9026-4DD903377E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13" y="1391"/>
              <a:ext cx="3200" cy="3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4116" name="Rectangle 897">
              <a:extLst>
                <a:ext uri="{FF2B5EF4-FFF2-40B4-BE49-F238E27FC236}">
                  <a16:creationId xmlns:a16="http://schemas.microsoft.com/office/drawing/2014/main" id="{0EDCA51A-5854-4E1F-88F7-3B6DACFC2B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13" y="1401"/>
              <a:ext cx="3199" cy="3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4117" name="Rectangle 898">
              <a:extLst>
                <a:ext uri="{FF2B5EF4-FFF2-40B4-BE49-F238E27FC236}">
                  <a16:creationId xmlns:a16="http://schemas.microsoft.com/office/drawing/2014/main" id="{CBE5A882-BBFB-4A37-8B0D-F12B7C56DA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13" y="1411"/>
              <a:ext cx="3198" cy="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4118" name="Rectangle 899">
              <a:extLst>
                <a:ext uri="{FF2B5EF4-FFF2-40B4-BE49-F238E27FC236}">
                  <a16:creationId xmlns:a16="http://schemas.microsoft.com/office/drawing/2014/main" id="{92409103-21CD-4927-857E-49D2D5CE06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13" y="1421"/>
              <a:ext cx="3090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de-DE" altLang="de-DE" sz="2800" b="1">
                  <a:solidFill>
                    <a:srgbClr val="000000"/>
                  </a:solidFill>
                </a:rPr>
                <a:t>(Grundausbildungslehrgang)</a:t>
              </a:r>
              <a:endParaRPr lang="de-DE" altLang="de-DE" sz="1800" b="1"/>
            </a:p>
          </p:txBody>
        </p:sp>
      </p:grpSp>
      <p:sp>
        <p:nvSpPr>
          <p:cNvPr id="4100" name="Rectangle 906">
            <a:extLst>
              <a:ext uri="{FF2B5EF4-FFF2-40B4-BE49-F238E27FC236}">
                <a16:creationId xmlns:a16="http://schemas.microsoft.com/office/drawing/2014/main" id="{C99314EA-1E2F-4FCC-993F-1197F0EB4E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3657600"/>
            <a:ext cx="5000625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r>
              <a:rPr lang="de-DE" altLang="de-DE" sz="2800" b="1">
                <a:solidFill>
                  <a:srgbClr val="3333CC"/>
                </a:solidFill>
              </a:rPr>
              <a:t>8. Unterrichtseinheit: </a:t>
            </a:r>
          </a:p>
          <a:p>
            <a:pPr>
              <a:buFontTx/>
              <a:buNone/>
            </a:pPr>
            <a:r>
              <a:rPr lang="de-DE" altLang="de-DE" sz="2800" b="1">
                <a:solidFill>
                  <a:srgbClr val="3333CC"/>
                </a:solidFill>
              </a:rPr>
              <a:t>     			Löscheinsatz</a:t>
            </a:r>
            <a:endParaRPr lang="de-DE" altLang="de-DE" sz="1800" b="1"/>
          </a:p>
        </p:txBody>
      </p:sp>
      <p:sp>
        <p:nvSpPr>
          <p:cNvPr id="4101" name="Text Box 907">
            <a:extLst>
              <a:ext uri="{FF2B5EF4-FFF2-40B4-BE49-F238E27FC236}">
                <a16:creationId xmlns:a16="http://schemas.microsoft.com/office/drawing/2014/main" id="{DEEED3A6-4939-4B62-A75A-4BA5B18EB7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8725" y="4632325"/>
            <a:ext cx="4554538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r>
              <a:rPr lang="de-DE" altLang="de-DE" sz="1600" b="1">
                <a:solidFill>
                  <a:schemeClr val="accent2"/>
                </a:solidFill>
              </a:rPr>
              <a:t>8.1 Aufgabenverteilung innerhalb der Gruppe</a:t>
            </a:r>
          </a:p>
          <a:p>
            <a:pPr>
              <a:buFontTx/>
              <a:buNone/>
            </a:pPr>
            <a:r>
              <a:rPr lang="de-DE" altLang="de-DE" sz="1600" b="1">
                <a:solidFill>
                  <a:schemeClr val="accent2"/>
                </a:solidFill>
              </a:rPr>
              <a:t>      beim Löscheinsatz</a:t>
            </a:r>
          </a:p>
        </p:txBody>
      </p:sp>
      <p:sp>
        <p:nvSpPr>
          <p:cNvPr id="4102" name="Rectangle 910">
            <a:extLst>
              <a:ext uri="{FF2B5EF4-FFF2-40B4-BE49-F238E27FC236}">
                <a16:creationId xmlns:a16="http://schemas.microsoft.com/office/drawing/2014/main" id="{6C6D8A26-984F-4346-999F-1D4BAF49AD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057775" y="6162675"/>
            <a:ext cx="1228725" cy="1714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altLang="de-DE" sz="800">
                <a:solidFill>
                  <a:schemeClr val="bg1"/>
                </a:solidFill>
              </a:rPr>
              <a:t>Deckblatt Löscheinsatz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6" name="Group 61">
            <a:extLst>
              <a:ext uri="{FF2B5EF4-FFF2-40B4-BE49-F238E27FC236}">
                <a16:creationId xmlns:a16="http://schemas.microsoft.com/office/drawing/2014/main" id="{F1CADAC9-5E19-4549-B8DB-CF00EFDA7F6E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1085850"/>
            <a:ext cx="7797800" cy="4881563"/>
            <a:chOff x="432" y="684"/>
            <a:chExt cx="4912" cy="3075"/>
          </a:xfrm>
        </p:grpSpPr>
        <p:pic>
          <p:nvPicPr>
            <p:cNvPr id="21510" name="Picture 4">
              <a:extLst>
                <a:ext uri="{FF2B5EF4-FFF2-40B4-BE49-F238E27FC236}">
                  <a16:creationId xmlns:a16="http://schemas.microsoft.com/office/drawing/2014/main" id="{C4E1AA67-8752-4D55-A768-826161FB0D9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62" y="2502"/>
              <a:ext cx="326" cy="2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511" name="Picture 5">
              <a:extLst>
                <a:ext uri="{FF2B5EF4-FFF2-40B4-BE49-F238E27FC236}">
                  <a16:creationId xmlns:a16="http://schemas.microsoft.com/office/drawing/2014/main" id="{F625643B-65B3-4BA6-8D06-11560B17C04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21" y="2769"/>
              <a:ext cx="326" cy="2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512" name="Line 7">
              <a:extLst>
                <a:ext uri="{FF2B5EF4-FFF2-40B4-BE49-F238E27FC236}">
                  <a16:creationId xmlns:a16="http://schemas.microsoft.com/office/drawing/2014/main" id="{F2A8AC57-2ADC-4D60-997D-F1740695711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4" y="3470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pic>
          <p:nvPicPr>
            <p:cNvPr id="21513" name="Picture 8">
              <a:extLst>
                <a:ext uri="{FF2B5EF4-FFF2-40B4-BE49-F238E27FC236}">
                  <a16:creationId xmlns:a16="http://schemas.microsoft.com/office/drawing/2014/main" id="{BF481A1B-A827-4342-B470-58128D574FCE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32" y="3303"/>
              <a:ext cx="264" cy="3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514" name="Picture 9">
              <a:extLst>
                <a:ext uri="{FF2B5EF4-FFF2-40B4-BE49-F238E27FC236}">
                  <a16:creationId xmlns:a16="http://schemas.microsoft.com/office/drawing/2014/main" id="{C22376E0-D6C0-4B14-9B08-44C0A19991F6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58" y="3303"/>
              <a:ext cx="264" cy="3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515" name="Picture 10">
              <a:extLst>
                <a:ext uri="{FF2B5EF4-FFF2-40B4-BE49-F238E27FC236}">
                  <a16:creationId xmlns:a16="http://schemas.microsoft.com/office/drawing/2014/main" id="{12E28D15-4717-4809-93C2-65FBC062E08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92" y="3103"/>
              <a:ext cx="177" cy="1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516" name="Picture 11">
              <a:extLst>
                <a:ext uri="{FF2B5EF4-FFF2-40B4-BE49-F238E27FC236}">
                  <a16:creationId xmlns:a16="http://schemas.microsoft.com/office/drawing/2014/main" id="{D6C09A28-4B80-471A-8CE7-39BEB3457F6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88" y="3103"/>
              <a:ext cx="177" cy="1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517" name="Picture 13">
              <a:extLst>
                <a:ext uri="{FF2B5EF4-FFF2-40B4-BE49-F238E27FC236}">
                  <a16:creationId xmlns:a16="http://schemas.microsoft.com/office/drawing/2014/main" id="{F6230F39-3696-4885-818E-27377631725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4" y="3400"/>
              <a:ext cx="100" cy="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518" name="Picture 15">
              <a:extLst>
                <a:ext uri="{FF2B5EF4-FFF2-40B4-BE49-F238E27FC236}">
                  <a16:creationId xmlns:a16="http://schemas.microsoft.com/office/drawing/2014/main" id="{95D2B41C-5C86-4FE2-B769-AE81EA66A67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04" y="1238"/>
              <a:ext cx="307" cy="3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519" name="Picture 17">
              <a:extLst>
                <a:ext uri="{FF2B5EF4-FFF2-40B4-BE49-F238E27FC236}">
                  <a16:creationId xmlns:a16="http://schemas.microsoft.com/office/drawing/2014/main" id="{B33F2E8A-90AC-482E-B64D-5F66E5D6608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71" y="1044"/>
              <a:ext cx="202" cy="1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1520" name="Picture 18">
              <a:extLst>
                <a:ext uri="{FF2B5EF4-FFF2-40B4-BE49-F238E27FC236}">
                  <a16:creationId xmlns:a16="http://schemas.microsoft.com/office/drawing/2014/main" id="{04295CF1-EFD8-48F4-8DC4-C627A95BD3E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07" y="1044"/>
              <a:ext cx="202" cy="1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521" name="Picture 19">
              <a:extLst>
                <a:ext uri="{FF2B5EF4-FFF2-40B4-BE49-F238E27FC236}">
                  <a16:creationId xmlns:a16="http://schemas.microsoft.com/office/drawing/2014/main" id="{02BB87E5-AA28-4A6A-AAD4-D2F25FCFD3F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36" y="1044"/>
              <a:ext cx="132" cy="25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1522" name="Picture 20">
              <a:extLst>
                <a:ext uri="{FF2B5EF4-FFF2-40B4-BE49-F238E27FC236}">
                  <a16:creationId xmlns:a16="http://schemas.microsoft.com/office/drawing/2014/main" id="{2A9D0DF3-372E-49BF-8002-D322709C1CE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36" y="1335"/>
              <a:ext cx="125" cy="2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1523" name="Picture 21">
              <a:extLst>
                <a:ext uri="{FF2B5EF4-FFF2-40B4-BE49-F238E27FC236}">
                  <a16:creationId xmlns:a16="http://schemas.microsoft.com/office/drawing/2014/main" id="{29925043-C3FF-4817-9A53-7947B7AB5CB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04" y="1626"/>
              <a:ext cx="299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524" name="Picture 22">
              <a:extLst>
                <a:ext uri="{FF2B5EF4-FFF2-40B4-BE49-F238E27FC236}">
                  <a16:creationId xmlns:a16="http://schemas.microsoft.com/office/drawing/2014/main" id="{92DE7C9F-4638-4FA1-89EA-116DA0F3CDC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3" y="1626"/>
              <a:ext cx="300" cy="3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525" name="Line 23">
              <a:extLst>
                <a:ext uri="{FF2B5EF4-FFF2-40B4-BE49-F238E27FC236}">
                  <a16:creationId xmlns:a16="http://schemas.microsoft.com/office/drawing/2014/main" id="{F4FD2820-DB87-41C8-97DE-A4E6CD391CC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5" y="1367"/>
              <a:ext cx="101" cy="65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pic>
          <p:nvPicPr>
            <p:cNvPr id="21526" name="Picture 25">
              <a:extLst>
                <a:ext uri="{FF2B5EF4-FFF2-40B4-BE49-F238E27FC236}">
                  <a16:creationId xmlns:a16="http://schemas.microsoft.com/office/drawing/2014/main" id="{9D51007A-AE45-4212-A185-05D87F225C1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45" y="1728"/>
              <a:ext cx="110" cy="2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03802" name="Text Box 26">
              <a:extLst>
                <a:ext uri="{FF2B5EF4-FFF2-40B4-BE49-F238E27FC236}">
                  <a16:creationId xmlns:a16="http://schemas.microsoft.com/office/drawing/2014/main" id="{60DB0397-34DC-407B-A722-C77E58408C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76" y="702"/>
              <a:ext cx="112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de-DE" altLang="de-DE" sz="1800" b="1">
                  <a:solidFill>
                    <a:srgbClr val="FFFF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</a:rPr>
                <a:t>Schlauchtrupp</a:t>
              </a:r>
            </a:p>
          </p:txBody>
        </p:sp>
        <p:sp>
          <p:nvSpPr>
            <p:cNvPr id="21528" name="AutoShape 33">
              <a:extLst>
                <a:ext uri="{FF2B5EF4-FFF2-40B4-BE49-F238E27FC236}">
                  <a16:creationId xmlns:a16="http://schemas.microsoft.com/office/drawing/2014/main" id="{AE431EFD-BAD0-445D-AB35-63F4EDFF98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55" y="1635"/>
              <a:ext cx="889" cy="741"/>
            </a:xfrm>
            <a:prstGeom prst="irregularSeal2">
              <a:avLst/>
            </a:prstGeom>
            <a:gradFill rotWithShape="1">
              <a:gsLst>
                <a:gs pos="0">
                  <a:srgbClr val="FFF200"/>
                </a:gs>
                <a:gs pos="45000">
                  <a:srgbClr val="FF7A00"/>
                </a:gs>
                <a:gs pos="70000">
                  <a:srgbClr val="FF0300"/>
                </a:gs>
                <a:gs pos="100000">
                  <a:srgbClr val="4D0808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pic>
          <p:nvPicPr>
            <p:cNvPr id="21529" name="Picture 34">
              <a:extLst>
                <a:ext uri="{FF2B5EF4-FFF2-40B4-BE49-F238E27FC236}">
                  <a16:creationId xmlns:a16="http://schemas.microsoft.com/office/drawing/2014/main" id="{8C19AA2D-D4ED-45B5-B0CD-DDBC89C6980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05" y="1059"/>
              <a:ext cx="329" cy="39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1530" name="Picture 38">
              <a:extLst>
                <a:ext uri="{FF2B5EF4-FFF2-40B4-BE49-F238E27FC236}">
                  <a16:creationId xmlns:a16="http://schemas.microsoft.com/office/drawing/2014/main" id="{8BBDDEA2-6220-45C4-B894-10D5C291E88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92" y="966"/>
              <a:ext cx="86" cy="2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531" name="Picture 39">
              <a:extLst>
                <a:ext uri="{FF2B5EF4-FFF2-40B4-BE49-F238E27FC236}">
                  <a16:creationId xmlns:a16="http://schemas.microsoft.com/office/drawing/2014/main" id="{F67D262E-473E-43D7-BEC2-DA773ABAD5E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86" y="1228"/>
              <a:ext cx="89" cy="2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1532" name="Picture 41">
              <a:extLst>
                <a:ext uri="{FF2B5EF4-FFF2-40B4-BE49-F238E27FC236}">
                  <a16:creationId xmlns:a16="http://schemas.microsoft.com/office/drawing/2014/main" id="{B94C77C6-1C2F-4317-A6A6-170732664D1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7" y="3285"/>
              <a:ext cx="272" cy="4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533" name="Picture 42">
              <a:extLst>
                <a:ext uri="{FF2B5EF4-FFF2-40B4-BE49-F238E27FC236}">
                  <a16:creationId xmlns:a16="http://schemas.microsoft.com/office/drawing/2014/main" id="{527B5060-E772-4A8F-A45A-CB7FA247303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48" y="2305"/>
              <a:ext cx="303" cy="25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1534" name="Picture 43">
              <a:extLst>
                <a:ext uri="{FF2B5EF4-FFF2-40B4-BE49-F238E27FC236}">
                  <a16:creationId xmlns:a16="http://schemas.microsoft.com/office/drawing/2014/main" id="{08C1C38D-F997-4791-AC6D-A8DEC6BB53D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42" y="1419"/>
              <a:ext cx="316" cy="3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1535" name="Freeform 45">
              <a:extLst>
                <a:ext uri="{FF2B5EF4-FFF2-40B4-BE49-F238E27FC236}">
                  <a16:creationId xmlns:a16="http://schemas.microsoft.com/office/drawing/2014/main" id="{B12C53CA-04FB-496A-B054-0A4230629128}"/>
                </a:ext>
              </a:extLst>
            </p:cNvPr>
            <p:cNvSpPr>
              <a:spLocks/>
            </p:cNvSpPr>
            <p:nvPr/>
          </p:nvSpPr>
          <p:spPr bwMode="auto">
            <a:xfrm>
              <a:off x="802" y="2009"/>
              <a:ext cx="981" cy="1692"/>
            </a:xfrm>
            <a:custGeom>
              <a:avLst/>
              <a:gdLst>
                <a:gd name="T0" fmla="*/ 0 w 1322"/>
                <a:gd name="T1" fmla="*/ 682 h 2427"/>
                <a:gd name="T2" fmla="*/ 93 w 1322"/>
                <a:gd name="T3" fmla="*/ 759 h 2427"/>
                <a:gd name="T4" fmla="*/ 334 w 1322"/>
                <a:gd name="T5" fmla="*/ 820 h 2427"/>
                <a:gd name="T6" fmla="*/ 390 w 1322"/>
                <a:gd name="T7" fmla="*/ 743 h 2427"/>
                <a:gd name="T8" fmla="*/ 204 w 1322"/>
                <a:gd name="T9" fmla="*/ 697 h 2427"/>
                <a:gd name="T10" fmla="*/ 93 w 1322"/>
                <a:gd name="T11" fmla="*/ 635 h 2427"/>
                <a:gd name="T12" fmla="*/ 148 w 1322"/>
                <a:gd name="T13" fmla="*/ 589 h 2427"/>
                <a:gd name="T14" fmla="*/ 278 w 1322"/>
                <a:gd name="T15" fmla="*/ 635 h 2427"/>
                <a:gd name="T16" fmla="*/ 408 w 1322"/>
                <a:gd name="T17" fmla="*/ 497 h 2427"/>
                <a:gd name="T18" fmla="*/ 537 w 1322"/>
                <a:gd name="T19" fmla="*/ 82 h 2427"/>
                <a:gd name="T20" fmla="*/ 390 w 1322"/>
                <a:gd name="T21" fmla="*/ 6 h 242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322" h="2427">
                  <a:moveTo>
                    <a:pt x="0" y="2012"/>
                  </a:moveTo>
                  <a:cubicBezTo>
                    <a:pt x="45" y="2091"/>
                    <a:pt x="91" y="2170"/>
                    <a:pt x="227" y="2238"/>
                  </a:cubicBezTo>
                  <a:cubicBezTo>
                    <a:pt x="363" y="2306"/>
                    <a:pt x="696" y="2427"/>
                    <a:pt x="817" y="2420"/>
                  </a:cubicBezTo>
                  <a:cubicBezTo>
                    <a:pt x="938" y="2413"/>
                    <a:pt x="1006" y="2253"/>
                    <a:pt x="953" y="2193"/>
                  </a:cubicBezTo>
                  <a:cubicBezTo>
                    <a:pt x="900" y="2133"/>
                    <a:pt x="620" y="2110"/>
                    <a:pt x="499" y="2057"/>
                  </a:cubicBezTo>
                  <a:cubicBezTo>
                    <a:pt x="378" y="2004"/>
                    <a:pt x="250" y="1928"/>
                    <a:pt x="227" y="1875"/>
                  </a:cubicBezTo>
                  <a:cubicBezTo>
                    <a:pt x="204" y="1822"/>
                    <a:pt x="288" y="1739"/>
                    <a:pt x="363" y="1739"/>
                  </a:cubicBezTo>
                  <a:cubicBezTo>
                    <a:pt x="438" y="1739"/>
                    <a:pt x="574" y="1920"/>
                    <a:pt x="680" y="1875"/>
                  </a:cubicBezTo>
                  <a:cubicBezTo>
                    <a:pt x="786" y="1830"/>
                    <a:pt x="892" y="1739"/>
                    <a:pt x="998" y="1467"/>
                  </a:cubicBezTo>
                  <a:cubicBezTo>
                    <a:pt x="1104" y="1195"/>
                    <a:pt x="1322" y="484"/>
                    <a:pt x="1315" y="242"/>
                  </a:cubicBezTo>
                  <a:cubicBezTo>
                    <a:pt x="1308" y="0"/>
                    <a:pt x="1130" y="8"/>
                    <a:pt x="953" y="16"/>
                  </a:cubicBezTo>
                </a:path>
              </a:pathLst>
            </a:custGeom>
            <a:noFill/>
            <a:ln w="1016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1536" name="Freeform 46">
              <a:extLst>
                <a:ext uri="{FF2B5EF4-FFF2-40B4-BE49-F238E27FC236}">
                  <a16:creationId xmlns:a16="http://schemas.microsoft.com/office/drawing/2014/main" id="{0D67CC0E-D6B4-4D8C-BDD8-1275FF73EC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442" y="1957"/>
              <a:ext cx="706" cy="1060"/>
            </a:xfrm>
            <a:custGeom>
              <a:avLst/>
              <a:gdLst>
                <a:gd name="T0" fmla="*/ 389 w 952"/>
                <a:gd name="T1" fmla="*/ 231 h 1520"/>
                <a:gd name="T2" fmla="*/ 370 w 952"/>
                <a:gd name="T3" fmla="*/ 215 h 1520"/>
                <a:gd name="T4" fmla="*/ 370 w 952"/>
                <a:gd name="T5" fmla="*/ 139 h 1520"/>
                <a:gd name="T6" fmla="*/ 352 w 952"/>
                <a:gd name="T7" fmla="*/ 107 h 1520"/>
                <a:gd name="T8" fmla="*/ 296 w 952"/>
                <a:gd name="T9" fmla="*/ 154 h 1520"/>
                <a:gd name="T10" fmla="*/ 296 w 952"/>
                <a:gd name="T11" fmla="*/ 462 h 1520"/>
                <a:gd name="T12" fmla="*/ 241 w 952"/>
                <a:gd name="T13" fmla="*/ 476 h 1520"/>
                <a:gd name="T14" fmla="*/ 203 w 952"/>
                <a:gd name="T15" fmla="*/ 431 h 1520"/>
                <a:gd name="T16" fmla="*/ 241 w 952"/>
                <a:gd name="T17" fmla="*/ 107 h 1520"/>
                <a:gd name="T18" fmla="*/ 167 w 952"/>
                <a:gd name="T19" fmla="*/ 15 h 1520"/>
                <a:gd name="T20" fmla="*/ 93 w 952"/>
                <a:gd name="T21" fmla="*/ 15 h 1520"/>
                <a:gd name="T22" fmla="*/ 0 w 952"/>
                <a:gd name="T23" fmla="*/ 15 h 152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952" h="1520">
                  <a:moveTo>
                    <a:pt x="952" y="680"/>
                  </a:moveTo>
                  <a:cubicBezTo>
                    <a:pt x="933" y="680"/>
                    <a:pt x="914" y="680"/>
                    <a:pt x="907" y="635"/>
                  </a:cubicBezTo>
                  <a:cubicBezTo>
                    <a:pt x="900" y="590"/>
                    <a:pt x="914" y="461"/>
                    <a:pt x="907" y="408"/>
                  </a:cubicBezTo>
                  <a:cubicBezTo>
                    <a:pt x="900" y="355"/>
                    <a:pt x="892" y="309"/>
                    <a:pt x="862" y="317"/>
                  </a:cubicBezTo>
                  <a:cubicBezTo>
                    <a:pt x="832" y="325"/>
                    <a:pt x="749" y="280"/>
                    <a:pt x="726" y="454"/>
                  </a:cubicBezTo>
                  <a:cubicBezTo>
                    <a:pt x="703" y="628"/>
                    <a:pt x="749" y="1202"/>
                    <a:pt x="726" y="1361"/>
                  </a:cubicBezTo>
                  <a:cubicBezTo>
                    <a:pt x="703" y="1520"/>
                    <a:pt x="628" y="1421"/>
                    <a:pt x="590" y="1406"/>
                  </a:cubicBezTo>
                  <a:cubicBezTo>
                    <a:pt x="552" y="1391"/>
                    <a:pt x="499" y="1451"/>
                    <a:pt x="499" y="1270"/>
                  </a:cubicBezTo>
                  <a:cubicBezTo>
                    <a:pt x="499" y="1089"/>
                    <a:pt x="605" y="521"/>
                    <a:pt x="590" y="317"/>
                  </a:cubicBezTo>
                  <a:cubicBezTo>
                    <a:pt x="575" y="113"/>
                    <a:pt x="468" y="90"/>
                    <a:pt x="408" y="45"/>
                  </a:cubicBezTo>
                  <a:cubicBezTo>
                    <a:pt x="348" y="0"/>
                    <a:pt x="295" y="45"/>
                    <a:pt x="227" y="45"/>
                  </a:cubicBezTo>
                  <a:cubicBezTo>
                    <a:pt x="159" y="45"/>
                    <a:pt x="38" y="45"/>
                    <a:pt x="0" y="45"/>
                  </a:cubicBezTo>
                </a:path>
              </a:pathLst>
            </a:custGeom>
            <a:noFill/>
            <a:ln w="1016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1537" name="Oval 47">
              <a:extLst>
                <a:ext uri="{FF2B5EF4-FFF2-40B4-BE49-F238E27FC236}">
                  <a16:creationId xmlns:a16="http://schemas.microsoft.com/office/drawing/2014/main" id="{C139D421-0665-4B4C-9ED5-D9B902000B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7" y="3664"/>
              <a:ext cx="235" cy="9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pic>
          <p:nvPicPr>
            <p:cNvPr id="21538" name="Picture 48">
              <a:extLst>
                <a:ext uri="{FF2B5EF4-FFF2-40B4-BE49-F238E27FC236}">
                  <a16:creationId xmlns:a16="http://schemas.microsoft.com/office/drawing/2014/main" id="{06F55978-1EE4-41D9-B3D8-4E1E58892E2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" y="1799"/>
              <a:ext cx="1077" cy="3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1539" name="Picture 49">
              <a:extLst>
                <a:ext uri="{FF2B5EF4-FFF2-40B4-BE49-F238E27FC236}">
                  <a16:creationId xmlns:a16="http://schemas.microsoft.com/office/drawing/2014/main" id="{6B8CAA8F-86DD-4365-8F35-8A746273B8C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37" y="1053"/>
              <a:ext cx="324" cy="3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540" name="Picture 50">
              <a:extLst>
                <a:ext uri="{FF2B5EF4-FFF2-40B4-BE49-F238E27FC236}">
                  <a16:creationId xmlns:a16="http://schemas.microsoft.com/office/drawing/2014/main" id="{1663BA17-9CB0-4D84-83D3-ED52596E578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" y="1799"/>
              <a:ext cx="1127" cy="3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541" name="Picture 52">
              <a:extLst>
                <a:ext uri="{FF2B5EF4-FFF2-40B4-BE49-F238E27FC236}">
                  <a16:creationId xmlns:a16="http://schemas.microsoft.com/office/drawing/2014/main" id="{CB484240-A00C-42FB-A0B2-5953A04758B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11" y="1350"/>
              <a:ext cx="98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542" name="Text Box 54">
              <a:extLst>
                <a:ext uri="{FF2B5EF4-FFF2-40B4-BE49-F238E27FC236}">
                  <a16:creationId xmlns:a16="http://schemas.microsoft.com/office/drawing/2014/main" id="{BD71A011-F027-4D35-B767-18DF8A0ED32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4" y="684"/>
              <a:ext cx="2081" cy="6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buFontTx/>
                <a:buNone/>
              </a:pPr>
              <a:r>
                <a:rPr lang="de-DE" altLang="de-DE" b="1">
                  <a:solidFill>
                    <a:srgbClr val="CC3300"/>
                  </a:solidFill>
                </a:rPr>
                <a:t>Aufgabenverteilung im Löscheinsatz</a:t>
              </a:r>
            </a:p>
            <a:p>
              <a:pPr algn="ctr">
                <a:buFontTx/>
                <a:buNone/>
              </a:pPr>
              <a:r>
                <a:rPr lang="de-DE" altLang="de-DE" b="1">
                  <a:solidFill>
                    <a:srgbClr val="CC3300"/>
                  </a:solidFill>
                </a:rPr>
                <a:t>Einsatz mit Bereitstellung,</a:t>
              </a:r>
            </a:p>
            <a:p>
              <a:pPr algn="ctr">
                <a:buFontTx/>
                <a:buNone/>
              </a:pPr>
              <a:r>
                <a:rPr lang="de-DE" altLang="de-DE" b="1">
                  <a:solidFill>
                    <a:srgbClr val="CC3300"/>
                  </a:solidFill>
                </a:rPr>
                <a:t>Mannschaft: Gruppe</a:t>
              </a:r>
            </a:p>
            <a:p>
              <a:pPr algn="ctr">
                <a:buFontTx/>
                <a:buNone/>
              </a:pPr>
              <a:r>
                <a:rPr lang="de-DE" altLang="de-DE" b="1"/>
                <a:t>WE: Hydrant</a:t>
              </a:r>
            </a:p>
          </p:txBody>
        </p:sp>
        <p:pic>
          <p:nvPicPr>
            <p:cNvPr id="21543" name="Picture 57">
              <a:extLst>
                <a:ext uri="{FF2B5EF4-FFF2-40B4-BE49-F238E27FC236}">
                  <a16:creationId xmlns:a16="http://schemas.microsoft.com/office/drawing/2014/main" id="{7E05A593-E209-4E3E-9D63-C8DC705B6FC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08" y="1204"/>
              <a:ext cx="89" cy="2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1544" name="Picture 59">
              <a:extLst>
                <a:ext uri="{FF2B5EF4-FFF2-40B4-BE49-F238E27FC236}">
                  <a16:creationId xmlns:a16="http://schemas.microsoft.com/office/drawing/2014/main" id="{D4CAEC70-819D-4C9E-B4C5-C1621367582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3" y="1244"/>
              <a:ext cx="288" cy="3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21507" name="Rectangle 62">
            <a:extLst>
              <a:ext uri="{FF2B5EF4-FFF2-40B4-BE49-F238E27FC236}">
                <a16:creationId xmlns:a16="http://schemas.microsoft.com/office/drawing/2014/main" id="{392699CF-BB4D-43DC-A6F9-4A465DD189C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676775" y="6238875"/>
            <a:ext cx="1238250" cy="2095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altLang="de-DE" sz="800">
                <a:solidFill>
                  <a:schemeClr val="bg1"/>
                </a:solidFill>
              </a:rPr>
              <a:t>Aufgabe Schlauchtrupp</a:t>
            </a:r>
          </a:p>
        </p:txBody>
      </p:sp>
      <p:sp>
        <p:nvSpPr>
          <p:cNvPr id="21508" name="Line 23">
            <a:extLst>
              <a:ext uri="{FF2B5EF4-FFF2-40B4-BE49-F238E27FC236}">
                <a16:creationId xmlns:a16="http://schemas.microsoft.com/office/drawing/2014/main" id="{EA2B2CA3-8848-4C3A-B570-7620394201C0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7175" y="5522913"/>
            <a:ext cx="149225" cy="10795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pic>
        <p:nvPicPr>
          <p:cNvPr id="21509" name="Picture 63">
            <a:extLst>
              <a:ext uri="{FF2B5EF4-FFF2-40B4-BE49-F238E27FC236}">
                <a16:creationId xmlns:a16="http://schemas.microsoft.com/office/drawing/2014/main" id="{966AF100-68B6-465B-B4B7-57332F0087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3988" y="4849813"/>
            <a:ext cx="177800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54" name="Group 57">
            <a:extLst>
              <a:ext uri="{FF2B5EF4-FFF2-40B4-BE49-F238E27FC236}">
                <a16:creationId xmlns:a16="http://schemas.microsoft.com/office/drawing/2014/main" id="{1B8AE1E9-774D-4B17-A613-2FB1827E1AD5}"/>
              </a:ext>
            </a:extLst>
          </p:cNvPr>
          <p:cNvGrpSpPr>
            <a:grpSpLocks/>
          </p:cNvGrpSpPr>
          <p:nvPr/>
        </p:nvGrpSpPr>
        <p:grpSpPr bwMode="auto">
          <a:xfrm>
            <a:off x="765175" y="1076325"/>
            <a:ext cx="7781925" cy="4889500"/>
            <a:chOff x="482" y="678"/>
            <a:chExt cx="4902" cy="3080"/>
          </a:xfrm>
        </p:grpSpPr>
        <p:pic>
          <p:nvPicPr>
            <p:cNvPr id="23558" name="Picture 4">
              <a:extLst>
                <a:ext uri="{FF2B5EF4-FFF2-40B4-BE49-F238E27FC236}">
                  <a16:creationId xmlns:a16="http://schemas.microsoft.com/office/drawing/2014/main" id="{1E21A89A-7E76-455A-93F3-AA3A1EDEF09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75" y="2448"/>
              <a:ext cx="401" cy="2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559" name="Picture 5">
              <a:extLst>
                <a:ext uri="{FF2B5EF4-FFF2-40B4-BE49-F238E27FC236}">
                  <a16:creationId xmlns:a16="http://schemas.microsoft.com/office/drawing/2014/main" id="{4DE93D8A-6380-461D-907F-5D23CCBE08C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48" y="2745"/>
              <a:ext cx="401" cy="2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3560" name="Line 7">
              <a:extLst>
                <a:ext uri="{FF2B5EF4-FFF2-40B4-BE49-F238E27FC236}">
                  <a16:creationId xmlns:a16="http://schemas.microsoft.com/office/drawing/2014/main" id="{F35E8CF8-FD26-4133-8288-1808583BE7F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94" y="3525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pic>
          <p:nvPicPr>
            <p:cNvPr id="23561" name="Picture 8">
              <a:extLst>
                <a:ext uri="{FF2B5EF4-FFF2-40B4-BE49-F238E27FC236}">
                  <a16:creationId xmlns:a16="http://schemas.microsoft.com/office/drawing/2014/main" id="{05682A9F-7799-47C1-A5F1-855615B88F63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39" y="3352"/>
              <a:ext cx="325" cy="3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562" name="Picture 9">
              <a:extLst>
                <a:ext uri="{FF2B5EF4-FFF2-40B4-BE49-F238E27FC236}">
                  <a16:creationId xmlns:a16="http://schemas.microsoft.com/office/drawing/2014/main" id="{595B44A2-F351-456D-9FDC-B9A431C44E34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40" y="3340"/>
              <a:ext cx="324" cy="3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563" name="Picture 10">
              <a:extLst>
                <a:ext uri="{FF2B5EF4-FFF2-40B4-BE49-F238E27FC236}">
                  <a16:creationId xmlns:a16="http://schemas.microsoft.com/office/drawing/2014/main" id="{623C1F92-7340-4331-AD8B-D1EF74EB873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12" y="3117"/>
              <a:ext cx="219" cy="2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564" name="Picture 11">
              <a:extLst>
                <a:ext uri="{FF2B5EF4-FFF2-40B4-BE49-F238E27FC236}">
                  <a16:creationId xmlns:a16="http://schemas.microsoft.com/office/drawing/2014/main" id="{E07CB90D-46A9-4E2A-9601-B3E2A08017F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76" y="3117"/>
              <a:ext cx="218" cy="2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565" name="Picture 13">
              <a:extLst>
                <a:ext uri="{FF2B5EF4-FFF2-40B4-BE49-F238E27FC236}">
                  <a16:creationId xmlns:a16="http://schemas.microsoft.com/office/drawing/2014/main" id="{AD9BFC43-35FE-4F36-8B7A-F51A3709C52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82" y="3476"/>
              <a:ext cx="123" cy="2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566" name="Picture 15">
              <a:extLst>
                <a:ext uri="{FF2B5EF4-FFF2-40B4-BE49-F238E27FC236}">
                  <a16:creationId xmlns:a16="http://schemas.microsoft.com/office/drawing/2014/main" id="{5278DF4A-7508-44F0-8340-128CE8E2103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84" y="1367"/>
              <a:ext cx="285" cy="3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567" name="Picture 17">
              <a:extLst>
                <a:ext uri="{FF2B5EF4-FFF2-40B4-BE49-F238E27FC236}">
                  <a16:creationId xmlns:a16="http://schemas.microsoft.com/office/drawing/2014/main" id="{71586BC2-3543-4719-A6E4-F3C06FABD74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46" y="1164"/>
              <a:ext cx="187" cy="1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3568" name="Picture 18">
              <a:extLst>
                <a:ext uri="{FF2B5EF4-FFF2-40B4-BE49-F238E27FC236}">
                  <a16:creationId xmlns:a16="http://schemas.microsoft.com/office/drawing/2014/main" id="{C781DE18-2248-40F5-AEE7-32B2C9DC7F3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59" y="1164"/>
              <a:ext cx="187" cy="1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569" name="Picture 19">
              <a:extLst>
                <a:ext uri="{FF2B5EF4-FFF2-40B4-BE49-F238E27FC236}">
                  <a16:creationId xmlns:a16="http://schemas.microsoft.com/office/drawing/2014/main" id="{187DD3A8-43F5-46D7-8765-64798DB423B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28" y="1164"/>
              <a:ext cx="123" cy="2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3570" name="Picture 20">
              <a:extLst>
                <a:ext uri="{FF2B5EF4-FFF2-40B4-BE49-F238E27FC236}">
                  <a16:creationId xmlns:a16="http://schemas.microsoft.com/office/drawing/2014/main" id="{A74A0E04-F6D5-4659-8D36-056149E971B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28" y="1469"/>
              <a:ext cx="116" cy="2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3571" name="Picture 21">
              <a:extLst>
                <a:ext uri="{FF2B5EF4-FFF2-40B4-BE49-F238E27FC236}">
                  <a16:creationId xmlns:a16="http://schemas.microsoft.com/office/drawing/2014/main" id="{7A9D25C2-53C3-42DA-AC02-DCA1829B4F8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84" y="1773"/>
              <a:ext cx="284" cy="3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572" name="Picture 22">
              <a:extLst>
                <a:ext uri="{FF2B5EF4-FFF2-40B4-BE49-F238E27FC236}">
                  <a16:creationId xmlns:a16="http://schemas.microsoft.com/office/drawing/2014/main" id="{DD807BE4-13C2-44E9-BB76-FBF7C275928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27" y="1773"/>
              <a:ext cx="290" cy="3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3573" name="Line 23">
              <a:extLst>
                <a:ext uri="{FF2B5EF4-FFF2-40B4-BE49-F238E27FC236}">
                  <a16:creationId xmlns:a16="http://schemas.microsoft.com/office/drawing/2014/main" id="{5E9F6193-3C0E-4996-B7F9-F9CC658B59D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88" y="1508"/>
              <a:ext cx="94" cy="68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pic>
          <p:nvPicPr>
            <p:cNvPr id="23574" name="Picture 25">
              <a:extLst>
                <a:ext uri="{FF2B5EF4-FFF2-40B4-BE49-F238E27FC236}">
                  <a16:creationId xmlns:a16="http://schemas.microsoft.com/office/drawing/2014/main" id="{66CAABCF-2EEE-41E8-8BEF-0F7BCB73D18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35" y="1899"/>
              <a:ext cx="102" cy="2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3575" name="Picture 27">
              <a:extLst>
                <a:ext uri="{FF2B5EF4-FFF2-40B4-BE49-F238E27FC236}">
                  <a16:creationId xmlns:a16="http://schemas.microsoft.com/office/drawing/2014/main" id="{0B58DFA6-8170-4946-8B36-7D10465C148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7" y="3297"/>
              <a:ext cx="248" cy="4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576" name="Picture 28">
              <a:extLst>
                <a:ext uri="{FF2B5EF4-FFF2-40B4-BE49-F238E27FC236}">
                  <a16:creationId xmlns:a16="http://schemas.microsoft.com/office/drawing/2014/main" id="{ACFB2329-EF80-4E8F-907B-D41E6A52EA2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67" y="2343"/>
              <a:ext cx="276" cy="24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3577" name="Picture 29">
              <a:extLst>
                <a:ext uri="{FF2B5EF4-FFF2-40B4-BE49-F238E27FC236}">
                  <a16:creationId xmlns:a16="http://schemas.microsoft.com/office/drawing/2014/main" id="{49A3CA5D-FB31-4396-A2BE-1512CE6A8C6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15" y="1412"/>
              <a:ext cx="348" cy="40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3578" name="Freeform 31">
              <a:extLst>
                <a:ext uri="{FF2B5EF4-FFF2-40B4-BE49-F238E27FC236}">
                  <a16:creationId xmlns:a16="http://schemas.microsoft.com/office/drawing/2014/main" id="{CEEBAA9A-26B6-4C17-9CE8-8B5ECD10ED90}"/>
                </a:ext>
              </a:extLst>
            </p:cNvPr>
            <p:cNvSpPr>
              <a:spLocks/>
            </p:cNvSpPr>
            <p:nvPr/>
          </p:nvSpPr>
          <p:spPr bwMode="auto">
            <a:xfrm>
              <a:off x="841" y="2056"/>
              <a:ext cx="893" cy="1646"/>
            </a:xfrm>
            <a:custGeom>
              <a:avLst/>
              <a:gdLst>
                <a:gd name="T0" fmla="*/ 0 w 1322"/>
                <a:gd name="T1" fmla="*/ 628 h 2427"/>
                <a:gd name="T2" fmla="*/ 70 w 1322"/>
                <a:gd name="T3" fmla="*/ 699 h 2427"/>
                <a:gd name="T4" fmla="*/ 252 w 1322"/>
                <a:gd name="T5" fmla="*/ 755 h 2427"/>
                <a:gd name="T6" fmla="*/ 294 w 1322"/>
                <a:gd name="T7" fmla="*/ 684 h 2427"/>
                <a:gd name="T8" fmla="*/ 154 w 1322"/>
                <a:gd name="T9" fmla="*/ 642 h 2427"/>
                <a:gd name="T10" fmla="*/ 70 w 1322"/>
                <a:gd name="T11" fmla="*/ 585 h 2427"/>
                <a:gd name="T12" fmla="*/ 111 w 1322"/>
                <a:gd name="T13" fmla="*/ 543 h 2427"/>
                <a:gd name="T14" fmla="*/ 209 w 1322"/>
                <a:gd name="T15" fmla="*/ 585 h 2427"/>
                <a:gd name="T16" fmla="*/ 307 w 1322"/>
                <a:gd name="T17" fmla="*/ 458 h 2427"/>
                <a:gd name="T18" fmla="*/ 405 w 1322"/>
                <a:gd name="T19" fmla="*/ 75 h 2427"/>
                <a:gd name="T20" fmla="*/ 294 w 1322"/>
                <a:gd name="T21" fmla="*/ 5 h 242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322" h="2427">
                  <a:moveTo>
                    <a:pt x="0" y="2012"/>
                  </a:moveTo>
                  <a:cubicBezTo>
                    <a:pt x="45" y="2091"/>
                    <a:pt x="91" y="2170"/>
                    <a:pt x="227" y="2238"/>
                  </a:cubicBezTo>
                  <a:cubicBezTo>
                    <a:pt x="363" y="2306"/>
                    <a:pt x="696" y="2427"/>
                    <a:pt x="817" y="2420"/>
                  </a:cubicBezTo>
                  <a:cubicBezTo>
                    <a:pt x="938" y="2413"/>
                    <a:pt x="1006" y="2253"/>
                    <a:pt x="953" y="2193"/>
                  </a:cubicBezTo>
                  <a:cubicBezTo>
                    <a:pt x="900" y="2133"/>
                    <a:pt x="620" y="2110"/>
                    <a:pt x="499" y="2057"/>
                  </a:cubicBezTo>
                  <a:cubicBezTo>
                    <a:pt x="378" y="2004"/>
                    <a:pt x="250" y="1928"/>
                    <a:pt x="227" y="1875"/>
                  </a:cubicBezTo>
                  <a:cubicBezTo>
                    <a:pt x="204" y="1822"/>
                    <a:pt x="288" y="1739"/>
                    <a:pt x="363" y="1739"/>
                  </a:cubicBezTo>
                  <a:cubicBezTo>
                    <a:pt x="438" y="1739"/>
                    <a:pt x="574" y="1920"/>
                    <a:pt x="680" y="1875"/>
                  </a:cubicBezTo>
                  <a:cubicBezTo>
                    <a:pt x="786" y="1830"/>
                    <a:pt x="892" y="1739"/>
                    <a:pt x="998" y="1467"/>
                  </a:cubicBezTo>
                  <a:cubicBezTo>
                    <a:pt x="1104" y="1195"/>
                    <a:pt x="1322" y="484"/>
                    <a:pt x="1315" y="242"/>
                  </a:cubicBezTo>
                  <a:cubicBezTo>
                    <a:pt x="1308" y="0"/>
                    <a:pt x="1130" y="8"/>
                    <a:pt x="953" y="16"/>
                  </a:cubicBezTo>
                </a:path>
              </a:pathLst>
            </a:custGeom>
            <a:noFill/>
            <a:ln w="1016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3579" name="Freeform 32">
              <a:extLst>
                <a:ext uri="{FF2B5EF4-FFF2-40B4-BE49-F238E27FC236}">
                  <a16:creationId xmlns:a16="http://schemas.microsoft.com/office/drawing/2014/main" id="{B0B59C11-A8DC-43C0-9CC9-01E6AC1425B0}"/>
                </a:ext>
              </a:extLst>
            </p:cNvPr>
            <p:cNvSpPr>
              <a:spLocks/>
            </p:cNvSpPr>
            <p:nvPr/>
          </p:nvSpPr>
          <p:spPr bwMode="auto">
            <a:xfrm>
              <a:off x="1424" y="2005"/>
              <a:ext cx="643" cy="1031"/>
            </a:xfrm>
            <a:custGeom>
              <a:avLst/>
              <a:gdLst>
                <a:gd name="T0" fmla="*/ 293 w 952"/>
                <a:gd name="T1" fmla="*/ 212 h 1520"/>
                <a:gd name="T2" fmla="*/ 280 w 952"/>
                <a:gd name="T3" fmla="*/ 198 h 1520"/>
                <a:gd name="T4" fmla="*/ 280 w 952"/>
                <a:gd name="T5" fmla="*/ 128 h 1520"/>
                <a:gd name="T6" fmla="*/ 265 w 952"/>
                <a:gd name="T7" fmla="*/ 99 h 1520"/>
                <a:gd name="T8" fmla="*/ 224 w 952"/>
                <a:gd name="T9" fmla="*/ 142 h 1520"/>
                <a:gd name="T10" fmla="*/ 224 w 952"/>
                <a:gd name="T11" fmla="*/ 425 h 1520"/>
                <a:gd name="T12" fmla="*/ 182 w 952"/>
                <a:gd name="T13" fmla="*/ 439 h 1520"/>
                <a:gd name="T14" fmla="*/ 154 w 952"/>
                <a:gd name="T15" fmla="*/ 396 h 1520"/>
                <a:gd name="T16" fmla="*/ 182 w 952"/>
                <a:gd name="T17" fmla="*/ 99 h 1520"/>
                <a:gd name="T18" fmla="*/ 126 w 952"/>
                <a:gd name="T19" fmla="*/ 14 h 1520"/>
                <a:gd name="T20" fmla="*/ 70 w 952"/>
                <a:gd name="T21" fmla="*/ 14 h 1520"/>
                <a:gd name="T22" fmla="*/ 0 w 952"/>
                <a:gd name="T23" fmla="*/ 14 h 152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952" h="1520">
                  <a:moveTo>
                    <a:pt x="952" y="680"/>
                  </a:moveTo>
                  <a:cubicBezTo>
                    <a:pt x="933" y="680"/>
                    <a:pt x="914" y="680"/>
                    <a:pt x="907" y="635"/>
                  </a:cubicBezTo>
                  <a:cubicBezTo>
                    <a:pt x="900" y="590"/>
                    <a:pt x="914" y="461"/>
                    <a:pt x="907" y="408"/>
                  </a:cubicBezTo>
                  <a:cubicBezTo>
                    <a:pt x="900" y="355"/>
                    <a:pt x="892" y="309"/>
                    <a:pt x="862" y="317"/>
                  </a:cubicBezTo>
                  <a:cubicBezTo>
                    <a:pt x="832" y="325"/>
                    <a:pt x="749" y="280"/>
                    <a:pt x="726" y="454"/>
                  </a:cubicBezTo>
                  <a:cubicBezTo>
                    <a:pt x="703" y="628"/>
                    <a:pt x="749" y="1202"/>
                    <a:pt x="726" y="1361"/>
                  </a:cubicBezTo>
                  <a:cubicBezTo>
                    <a:pt x="703" y="1520"/>
                    <a:pt x="628" y="1421"/>
                    <a:pt x="590" y="1406"/>
                  </a:cubicBezTo>
                  <a:cubicBezTo>
                    <a:pt x="552" y="1391"/>
                    <a:pt x="499" y="1451"/>
                    <a:pt x="499" y="1270"/>
                  </a:cubicBezTo>
                  <a:cubicBezTo>
                    <a:pt x="499" y="1089"/>
                    <a:pt x="605" y="521"/>
                    <a:pt x="590" y="317"/>
                  </a:cubicBezTo>
                  <a:cubicBezTo>
                    <a:pt x="575" y="113"/>
                    <a:pt x="468" y="90"/>
                    <a:pt x="408" y="45"/>
                  </a:cubicBezTo>
                  <a:cubicBezTo>
                    <a:pt x="348" y="0"/>
                    <a:pt x="295" y="45"/>
                    <a:pt x="227" y="45"/>
                  </a:cubicBezTo>
                  <a:cubicBezTo>
                    <a:pt x="159" y="45"/>
                    <a:pt x="38" y="45"/>
                    <a:pt x="0" y="45"/>
                  </a:cubicBezTo>
                </a:path>
              </a:pathLst>
            </a:custGeom>
            <a:noFill/>
            <a:ln w="1016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3580" name="Oval 33">
              <a:extLst>
                <a:ext uri="{FF2B5EF4-FFF2-40B4-BE49-F238E27FC236}">
                  <a16:creationId xmlns:a16="http://schemas.microsoft.com/office/drawing/2014/main" id="{BBA04218-ACA1-455B-A609-989D191A3C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7" y="3666"/>
              <a:ext cx="214" cy="9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pic>
          <p:nvPicPr>
            <p:cNvPr id="23581" name="Picture 34">
              <a:extLst>
                <a:ext uri="{FF2B5EF4-FFF2-40B4-BE49-F238E27FC236}">
                  <a16:creationId xmlns:a16="http://schemas.microsoft.com/office/drawing/2014/main" id="{5523B04D-C43D-47CC-8455-CBC45907226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4" y="1851"/>
              <a:ext cx="981" cy="3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3582" name="Picture 35">
              <a:extLst>
                <a:ext uri="{FF2B5EF4-FFF2-40B4-BE49-F238E27FC236}">
                  <a16:creationId xmlns:a16="http://schemas.microsoft.com/office/drawing/2014/main" id="{CEB0CB6D-46D6-43D8-9457-29C860F81DB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4" y="1851"/>
              <a:ext cx="1026" cy="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3583" name="Text Box 36">
              <a:extLst>
                <a:ext uri="{FF2B5EF4-FFF2-40B4-BE49-F238E27FC236}">
                  <a16:creationId xmlns:a16="http://schemas.microsoft.com/office/drawing/2014/main" id="{952A01F9-C5C5-4AF5-9F4D-22C08C424F3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96" y="756"/>
              <a:ext cx="23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de-DE" altLang="de-DE" sz="1800" b="1"/>
                <a:t>Trupps einsatzbereit am Verteiler</a:t>
              </a:r>
            </a:p>
          </p:txBody>
        </p:sp>
        <p:sp>
          <p:nvSpPr>
            <p:cNvPr id="23584" name="AutoShape 43">
              <a:extLst>
                <a:ext uri="{FF2B5EF4-FFF2-40B4-BE49-F238E27FC236}">
                  <a16:creationId xmlns:a16="http://schemas.microsoft.com/office/drawing/2014/main" id="{41F0AB37-83D2-48DD-B771-2C56D0556E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95" y="2175"/>
              <a:ext cx="671" cy="707"/>
            </a:xfrm>
            <a:prstGeom prst="irregularSeal2">
              <a:avLst/>
            </a:prstGeom>
            <a:gradFill rotWithShape="1">
              <a:gsLst>
                <a:gs pos="0">
                  <a:srgbClr val="FFF200"/>
                </a:gs>
                <a:gs pos="45000">
                  <a:srgbClr val="FF7A00"/>
                </a:gs>
                <a:gs pos="70000">
                  <a:srgbClr val="FF0300"/>
                </a:gs>
                <a:gs pos="100000">
                  <a:srgbClr val="4D0808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pic>
          <p:nvPicPr>
            <p:cNvPr id="23585" name="Picture 44">
              <a:extLst>
                <a:ext uri="{FF2B5EF4-FFF2-40B4-BE49-F238E27FC236}">
                  <a16:creationId xmlns:a16="http://schemas.microsoft.com/office/drawing/2014/main" id="{0B2E0140-0ADA-4645-88E6-99ABD18CEEA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39" y="1521"/>
              <a:ext cx="360" cy="4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3586" name="Picture 47">
              <a:extLst>
                <a:ext uri="{FF2B5EF4-FFF2-40B4-BE49-F238E27FC236}">
                  <a16:creationId xmlns:a16="http://schemas.microsoft.com/office/drawing/2014/main" id="{9D3959BC-9A26-44EA-8EFE-3804166D1E6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61" y="1509"/>
              <a:ext cx="339" cy="4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23587" name="Group 48">
              <a:extLst>
                <a:ext uri="{FF2B5EF4-FFF2-40B4-BE49-F238E27FC236}">
                  <a16:creationId xmlns:a16="http://schemas.microsoft.com/office/drawing/2014/main" id="{9096F675-0077-46C5-97FF-6A7CFC9790C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092" y="1434"/>
              <a:ext cx="114" cy="489"/>
              <a:chOff x="3833" y="572"/>
              <a:chExt cx="141" cy="590"/>
            </a:xfrm>
          </p:grpSpPr>
          <p:pic>
            <p:nvPicPr>
              <p:cNvPr id="23592" name="Picture 49">
                <a:extLst>
                  <a:ext uri="{FF2B5EF4-FFF2-40B4-BE49-F238E27FC236}">
                    <a16:creationId xmlns:a16="http://schemas.microsoft.com/office/drawing/2014/main" id="{E721CDCA-691C-419E-AAFE-28D22C92914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842" y="572"/>
                <a:ext cx="132" cy="31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3593" name="Picture 50">
                <a:extLst>
                  <a:ext uri="{FF2B5EF4-FFF2-40B4-BE49-F238E27FC236}">
                    <a16:creationId xmlns:a16="http://schemas.microsoft.com/office/drawing/2014/main" id="{B3DA52BB-1177-4CA8-9C43-4F739DB7390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833" y="890"/>
                <a:ext cx="136" cy="27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  <p:pic>
          <p:nvPicPr>
            <p:cNvPr id="23588" name="Picture 52">
              <a:extLst>
                <a:ext uri="{FF2B5EF4-FFF2-40B4-BE49-F238E27FC236}">
                  <a16:creationId xmlns:a16="http://schemas.microsoft.com/office/drawing/2014/main" id="{19F322C4-4258-40C3-AED5-44C5D693699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85" y="1320"/>
              <a:ext cx="106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589" name="Picture 53">
              <a:extLst>
                <a:ext uri="{FF2B5EF4-FFF2-40B4-BE49-F238E27FC236}">
                  <a16:creationId xmlns:a16="http://schemas.microsoft.com/office/drawing/2014/main" id="{7B388B54-6E85-4BBA-A72C-683BFD3CB00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14" y="1698"/>
              <a:ext cx="109" cy="2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3590" name="Text Box 54">
              <a:extLst>
                <a:ext uri="{FF2B5EF4-FFF2-40B4-BE49-F238E27FC236}">
                  <a16:creationId xmlns:a16="http://schemas.microsoft.com/office/drawing/2014/main" id="{9FCD4F54-E374-433E-9A94-08BF7FD57CE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2" y="678"/>
              <a:ext cx="2081" cy="6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buFontTx/>
                <a:buNone/>
              </a:pPr>
              <a:r>
                <a:rPr lang="de-DE" altLang="de-DE" b="1">
                  <a:solidFill>
                    <a:srgbClr val="CC3300"/>
                  </a:solidFill>
                </a:rPr>
                <a:t>Aufgabenverteilung im Löscheinsatz</a:t>
              </a:r>
            </a:p>
            <a:p>
              <a:pPr algn="ctr">
                <a:buFontTx/>
                <a:buNone/>
              </a:pPr>
              <a:r>
                <a:rPr lang="de-DE" altLang="de-DE" b="1">
                  <a:solidFill>
                    <a:srgbClr val="CC3300"/>
                  </a:solidFill>
                </a:rPr>
                <a:t>Einsatz mit Bereitstellung,</a:t>
              </a:r>
            </a:p>
            <a:p>
              <a:pPr algn="ctr">
                <a:buFontTx/>
                <a:buNone/>
              </a:pPr>
              <a:r>
                <a:rPr lang="de-DE" altLang="de-DE" b="1">
                  <a:solidFill>
                    <a:srgbClr val="CC3300"/>
                  </a:solidFill>
                </a:rPr>
                <a:t>Mannschaft: Gruppe</a:t>
              </a:r>
            </a:p>
            <a:p>
              <a:pPr algn="ctr">
                <a:buFontTx/>
                <a:buNone/>
              </a:pPr>
              <a:r>
                <a:rPr lang="de-DE" altLang="de-DE" b="1"/>
                <a:t>WE: Hydrant</a:t>
              </a:r>
            </a:p>
          </p:txBody>
        </p:sp>
        <p:pic>
          <p:nvPicPr>
            <p:cNvPr id="23591" name="Picture 55">
              <a:extLst>
                <a:ext uri="{FF2B5EF4-FFF2-40B4-BE49-F238E27FC236}">
                  <a16:creationId xmlns:a16="http://schemas.microsoft.com/office/drawing/2014/main" id="{CF12FADB-F013-4A1F-B9DC-73555ACA1EF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17" y="1376"/>
              <a:ext cx="288" cy="3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23555" name="Rectangle 58">
            <a:extLst>
              <a:ext uri="{FF2B5EF4-FFF2-40B4-BE49-F238E27FC236}">
                <a16:creationId xmlns:a16="http://schemas.microsoft.com/office/drawing/2014/main" id="{71C8233F-20C4-425F-88D8-4F0709AAE84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638675" y="6210300"/>
            <a:ext cx="1600200" cy="2667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altLang="de-DE" sz="800">
                <a:solidFill>
                  <a:schemeClr val="bg1"/>
                </a:solidFill>
              </a:rPr>
              <a:t>Trupps einsatzbereit am Verteiler</a:t>
            </a:r>
          </a:p>
        </p:txBody>
      </p:sp>
      <p:sp>
        <p:nvSpPr>
          <p:cNvPr id="23556" name="Line 23">
            <a:extLst>
              <a:ext uri="{FF2B5EF4-FFF2-40B4-BE49-F238E27FC236}">
                <a16:creationId xmlns:a16="http://schemas.microsoft.com/office/drawing/2014/main" id="{A2745DA7-714D-4FE4-8C2C-579D79D14B1C}"/>
              </a:ext>
            </a:extLst>
          </p:cNvPr>
          <p:cNvSpPr>
            <a:spLocks noChangeShapeType="1"/>
          </p:cNvSpPr>
          <p:nvPr/>
        </p:nvSpPr>
        <p:spPr bwMode="auto">
          <a:xfrm>
            <a:off x="5830888" y="5591175"/>
            <a:ext cx="149225" cy="10795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pic>
        <p:nvPicPr>
          <p:cNvPr id="23557" name="Picture 63">
            <a:extLst>
              <a:ext uri="{FF2B5EF4-FFF2-40B4-BE49-F238E27FC236}">
                <a16:creationId xmlns:a16="http://schemas.microsoft.com/office/drawing/2014/main" id="{6DC5F34A-5604-43BC-B918-DC6EF5786D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6088" y="4948238"/>
            <a:ext cx="177800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02" name="Group 59">
            <a:extLst>
              <a:ext uri="{FF2B5EF4-FFF2-40B4-BE49-F238E27FC236}">
                <a16:creationId xmlns:a16="http://schemas.microsoft.com/office/drawing/2014/main" id="{58A2F71F-91A0-4C0E-8299-874A7A4C70F5}"/>
              </a:ext>
            </a:extLst>
          </p:cNvPr>
          <p:cNvGrpSpPr>
            <a:grpSpLocks/>
          </p:cNvGrpSpPr>
          <p:nvPr/>
        </p:nvGrpSpPr>
        <p:grpSpPr bwMode="auto">
          <a:xfrm>
            <a:off x="755650" y="1085850"/>
            <a:ext cx="7256463" cy="4943475"/>
            <a:chOff x="476" y="684"/>
            <a:chExt cx="4571" cy="3114"/>
          </a:xfrm>
        </p:grpSpPr>
        <p:sp>
          <p:nvSpPr>
            <p:cNvPr id="25606" name="Text Box 3">
              <a:extLst>
                <a:ext uri="{FF2B5EF4-FFF2-40B4-BE49-F238E27FC236}">
                  <a16:creationId xmlns:a16="http://schemas.microsoft.com/office/drawing/2014/main" id="{303C9782-7680-4279-8A07-4E3F29CB90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65" y="684"/>
              <a:ext cx="142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buFontTx/>
                <a:buNone/>
              </a:pPr>
              <a:r>
                <a:rPr lang="de-DE" altLang="de-DE" b="1"/>
                <a:t>Vornahme des 1. Rohres</a:t>
              </a:r>
            </a:p>
          </p:txBody>
        </p:sp>
        <p:pic>
          <p:nvPicPr>
            <p:cNvPr id="25607" name="Picture 5">
              <a:extLst>
                <a:ext uri="{FF2B5EF4-FFF2-40B4-BE49-F238E27FC236}">
                  <a16:creationId xmlns:a16="http://schemas.microsoft.com/office/drawing/2014/main" id="{3F94ED29-3A20-4604-A5EF-A09D6FF5494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02" y="3300"/>
              <a:ext cx="274" cy="4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5608" name="AutoShape 11">
              <a:extLst>
                <a:ext uri="{FF2B5EF4-FFF2-40B4-BE49-F238E27FC236}">
                  <a16:creationId xmlns:a16="http://schemas.microsoft.com/office/drawing/2014/main" id="{14980130-3D5B-404D-943C-FA91019939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3" y="2137"/>
              <a:ext cx="562" cy="399"/>
            </a:xfrm>
            <a:prstGeom prst="irregularSeal2">
              <a:avLst/>
            </a:prstGeom>
            <a:gradFill rotWithShape="1">
              <a:gsLst>
                <a:gs pos="0">
                  <a:srgbClr val="FFF200"/>
                </a:gs>
                <a:gs pos="45000">
                  <a:srgbClr val="FF7A00"/>
                </a:gs>
                <a:gs pos="70000">
                  <a:srgbClr val="FF0300"/>
                </a:gs>
                <a:gs pos="100000">
                  <a:srgbClr val="4D0808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pic>
          <p:nvPicPr>
            <p:cNvPr id="25609" name="Picture 12">
              <a:extLst>
                <a:ext uri="{FF2B5EF4-FFF2-40B4-BE49-F238E27FC236}">
                  <a16:creationId xmlns:a16="http://schemas.microsoft.com/office/drawing/2014/main" id="{F9DCC446-EDC0-4DDA-A6BD-B089A891BEF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97" y="1373"/>
              <a:ext cx="310" cy="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10" name="Picture 14">
              <a:extLst>
                <a:ext uri="{FF2B5EF4-FFF2-40B4-BE49-F238E27FC236}">
                  <a16:creationId xmlns:a16="http://schemas.microsoft.com/office/drawing/2014/main" id="{BE324ECF-3884-4A3E-B439-DE35854CE34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95" y="2270"/>
              <a:ext cx="306" cy="2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5611" name="Picture 15">
              <a:extLst>
                <a:ext uri="{FF2B5EF4-FFF2-40B4-BE49-F238E27FC236}">
                  <a16:creationId xmlns:a16="http://schemas.microsoft.com/office/drawing/2014/main" id="{2039DFB4-C95B-416E-86FB-BB0163FA685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65" y="1174"/>
              <a:ext cx="203" cy="1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5612" name="Picture 16">
              <a:extLst>
                <a:ext uri="{FF2B5EF4-FFF2-40B4-BE49-F238E27FC236}">
                  <a16:creationId xmlns:a16="http://schemas.microsoft.com/office/drawing/2014/main" id="{346EFF07-CB83-43A7-AE2B-DD408495414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04" y="1174"/>
              <a:ext cx="203" cy="1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13" name="Picture 17">
              <a:extLst>
                <a:ext uri="{FF2B5EF4-FFF2-40B4-BE49-F238E27FC236}">
                  <a16:creationId xmlns:a16="http://schemas.microsoft.com/office/drawing/2014/main" id="{814E1370-5321-46A3-9061-0BD004E1029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28" y="1174"/>
              <a:ext cx="133" cy="2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5614" name="Picture 18">
              <a:extLst>
                <a:ext uri="{FF2B5EF4-FFF2-40B4-BE49-F238E27FC236}">
                  <a16:creationId xmlns:a16="http://schemas.microsoft.com/office/drawing/2014/main" id="{0F1B94C5-DC0E-4B8C-AB67-0C5C7796CE5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28" y="1473"/>
              <a:ext cx="126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5615" name="Picture 19">
              <a:extLst>
                <a:ext uri="{FF2B5EF4-FFF2-40B4-BE49-F238E27FC236}">
                  <a16:creationId xmlns:a16="http://schemas.microsoft.com/office/drawing/2014/main" id="{114AD788-DBB2-444E-ADB0-C6F97F4B27C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87" y="2902"/>
              <a:ext cx="334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5616" name="Picture 20">
              <a:extLst>
                <a:ext uri="{FF2B5EF4-FFF2-40B4-BE49-F238E27FC236}">
                  <a16:creationId xmlns:a16="http://schemas.microsoft.com/office/drawing/2014/main" id="{9092F4AD-EBB6-4B19-BEB2-D588F16EF9B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85" y="1340"/>
              <a:ext cx="334" cy="3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5617" name="Picture 24">
              <a:extLst>
                <a:ext uri="{FF2B5EF4-FFF2-40B4-BE49-F238E27FC236}">
                  <a16:creationId xmlns:a16="http://schemas.microsoft.com/office/drawing/2014/main" id="{63C7F696-6321-4C08-826A-4CFB49DD793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02" y="1872"/>
              <a:ext cx="37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18" name="Picture 25">
              <a:extLst>
                <a:ext uri="{FF2B5EF4-FFF2-40B4-BE49-F238E27FC236}">
                  <a16:creationId xmlns:a16="http://schemas.microsoft.com/office/drawing/2014/main" id="{3EE587C6-63F2-4A2B-A684-1BDD571CF14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29" y="1805"/>
              <a:ext cx="302" cy="3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19" name="Picture 26">
              <a:extLst>
                <a:ext uri="{FF2B5EF4-FFF2-40B4-BE49-F238E27FC236}">
                  <a16:creationId xmlns:a16="http://schemas.microsoft.com/office/drawing/2014/main" id="{03E1EECF-60C7-499C-A264-863C63727D4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15" y="942"/>
              <a:ext cx="302" cy="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20" name="Picture 27">
              <a:extLst>
                <a:ext uri="{FF2B5EF4-FFF2-40B4-BE49-F238E27FC236}">
                  <a16:creationId xmlns:a16="http://schemas.microsoft.com/office/drawing/2014/main" id="{B6BC04C7-7430-4C70-8851-BE1E7AD7C3D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02" y="2237"/>
              <a:ext cx="37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5621" name="Freeform 28">
              <a:extLst>
                <a:ext uri="{FF2B5EF4-FFF2-40B4-BE49-F238E27FC236}">
                  <a16:creationId xmlns:a16="http://schemas.microsoft.com/office/drawing/2014/main" id="{2E53B4B5-8FC0-4B55-BF71-9ADCDDE8B41D}"/>
                </a:ext>
              </a:extLst>
            </p:cNvPr>
            <p:cNvSpPr>
              <a:spLocks/>
            </p:cNvSpPr>
            <p:nvPr/>
          </p:nvSpPr>
          <p:spPr bwMode="auto">
            <a:xfrm>
              <a:off x="1339" y="1960"/>
              <a:ext cx="988" cy="1777"/>
            </a:xfrm>
            <a:custGeom>
              <a:avLst/>
              <a:gdLst>
                <a:gd name="T0" fmla="*/ 0 w 1322"/>
                <a:gd name="T1" fmla="*/ 790 h 2427"/>
                <a:gd name="T2" fmla="*/ 95 w 1322"/>
                <a:gd name="T3" fmla="*/ 879 h 2427"/>
                <a:gd name="T4" fmla="*/ 342 w 1322"/>
                <a:gd name="T5" fmla="*/ 950 h 2427"/>
                <a:gd name="T6" fmla="*/ 398 w 1322"/>
                <a:gd name="T7" fmla="*/ 861 h 2427"/>
                <a:gd name="T8" fmla="*/ 209 w 1322"/>
                <a:gd name="T9" fmla="*/ 808 h 2427"/>
                <a:gd name="T10" fmla="*/ 95 w 1322"/>
                <a:gd name="T11" fmla="*/ 736 h 2427"/>
                <a:gd name="T12" fmla="*/ 152 w 1322"/>
                <a:gd name="T13" fmla="*/ 682 h 2427"/>
                <a:gd name="T14" fmla="*/ 284 w 1322"/>
                <a:gd name="T15" fmla="*/ 736 h 2427"/>
                <a:gd name="T16" fmla="*/ 417 w 1322"/>
                <a:gd name="T17" fmla="*/ 575 h 2427"/>
                <a:gd name="T18" fmla="*/ 549 w 1322"/>
                <a:gd name="T19" fmla="*/ 95 h 2427"/>
                <a:gd name="T20" fmla="*/ 398 w 1322"/>
                <a:gd name="T21" fmla="*/ 7 h 242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322" h="2427">
                  <a:moveTo>
                    <a:pt x="0" y="2012"/>
                  </a:moveTo>
                  <a:cubicBezTo>
                    <a:pt x="45" y="2091"/>
                    <a:pt x="91" y="2170"/>
                    <a:pt x="227" y="2238"/>
                  </a:cubicBezTo>
                  <a:cubicBezTo>
                    <a:pt x="363" y="2306"/>
                    <a:pt x="696" y="2427"/>
                    <a:pt x="817" y="2420"/>
                  </a:cubicBezTo>
                  <a:cubicBezTo>
                    <a:pt x="938" y="2413"/>
                    <a:pt x="1006" y="2253"/>
                    <a:pt x="953" y="2193"/>
                  </a:cubicBezTo>
                  <a:cubicBezTo>
                    <a:pt x="900" y="2133"/>
                    <a:pt x="620" y="2110"/>
                    <a:pt x="499" y="2057"/>
                  </a:cubicBezTo>
                  <a:cubicBezTo>
                    <a:pt x="378" y="2004"/>
                    <a:pt x="250" y="1928"/>
                    <a:pt x="227" y="1875"/>
                  </a:cubicBezTo>
                  <a:cubicBezTo>
                    <a:pt x="204" y="1822"/>
                    <a:pt x="288" y="1739"/>
                    <a:pt x="363" y="1739"/>
                  </a:cubicBezTo>
                  <a:cubicBezTo>
                    <a:pt x="438" y="1739"/>
                    <a:pt x="574" y="1920"/>
                    <a:pt x="680" y="1875"/>
                  </a:cubicBezTo>
                  <a:cubicBezTo>
                    <a:pt x="786" y="1830"/>
                    <a:pt x="892" y="1739"/>
                    <a:pt x="998" y="1467"/>
                  </a:cubicBezTo>
                  <a:cubicBezTo>
                    <a:pt x="1104" y="1195"/>
                    <a:pt x="1322" y="484"/>
                    <a:pt x="1315" y="242"/>
                  </a:cubicBezTo>
                  <a:cubicBezTo>
                    <a:pt x="1308" y="0"/>
                    <a:pt x="1130" y="8"/>
                    <a:pt x="953" y="16"/>
                  </a:cubicBezTo>
                </a:path>
              </a:pathLst>
            </a:custGeom>
            <a:noFill/>
            <a:ln w="1016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5622" name="Freeform 29">
              <a:extLst>
                <a:ext uri="{FF2B5EF4-FFF2-40B4-BE49-F238E27FC236}">
                  <a16:creationId xmlns:a16="http://schemas.microsoft.com/office/drawing/2014/main" id="{B0A4408F-E0A8-4169-B834-2865B300F5E6}"/>
                </a:ext>
              </a:extLst>
            </p:cNvPr>
            <p:cNvSpPr>
              <a:spLocks/>
            </p:cNvSpPr>
            <p:nvPr/>
          </p:nvSpPr>
          <p:spPr bwMode="auto">
            <a:xfrm>
              <a:off x="1983" y="1905"/>
              <a:ext cx="712" cy="1113"/>
            </a:xfrm>
            <a:custGeom>
              <a:avLst/>
              <a:gdLst>
                <a:gd name="T0" fmla="*/ 399 w 952"/>
                <a:gd name="T1" fmla="*/ 267 h 1520"/>
                <a:gd name="T2" fmla="*/ 379 w 952"/>
                <a:gd name="T3" fmla="*/ 249 h 1520"/>
                <a:gd name="T4" fmla="*/ 379 w 952"/>
                <a:gd name="T5" fmla="*/ 160 h 1520"/>
                <a:gd name="T6" fmla="*/ 360 w 952"/>
                <a:gd name="T7" fmla="*/ 124 h 1520"/>
                <a:gd name="T8" fmla="*/ 304 w 952"/>
                <a:gd name="T9" fmla="*/ 178 h 1520"/>
                <a:gd name="T10" fmla="*/ 304 w 952"/>
                <a:gd name="T11" fmla="*/ 535 h 1520"/>
                <a:gd name="T12" fmla="*/ 247 w 952"/>
                <a:gd name="T13" fmla="*/ 552 h 1520"/>
                <a:gd name="T14" fmla="*/ 209 w 952"/>
                <a:gd name="T15" fmla="*/ 499 h 1520"/>
                <a:gd name="T16" fmla="*/ 247 w 952"/>
                <a:gd name="T17" fmla="*/ 124 h 1520"/>
                <a:gd name="T18" fmla="*/ 171 w 952"/>
                <a:gd name="T19" fmla="*/ 18 h 1520"/>
                <a:gd name="T20" fmla="*/ 95 w 952"/>
                <a:gd name="T21" fmla="*/ 18 h 1520"/>
                <a:gd name="T22" fmla="*/ 0 w 952"/>
                <a:gd name="T23" fmla="*/ 18 h 152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952" h="1520">
                  <a:moveTo>
                    <a:pt x="952" y="680"/>
                  </a:moveTo>
                  <a:cubicBezTo>
                    <a:pt x="933" y="680"/>
                    <a:pt x="914" y="680"/>
                    <a:pt x="907" y="635"/>
                  </a:cubicBezTo>
                  <a:cubicBezTo>
                    <a:pt x="900" y="590"/>
                    <a:pt x="914" y="461"/>
                    <a:pt x="907" y="408"/>
                  </a:cubicBezTo>
                  <a:cubicBezTo>
                    <a:pt x="900" y="355"/>
                    <a:pt x="892" y="309"/>
                    <a:pt x="862" y="317"/>
                  </a:cubicBezTo>
                  <a:cubicBezTo>
                    <a:pt x="832" y="325"/>
                    <a:pt x="749" y="280"/>
                    <a:pt x="726" y="454"/>
                  </a:cubicBezTo>
                  <a:cubicBezTo>
                    <a:pt x="703" y="628"/>
                    <a:pt x="749" y="1202"/>
                    <a:pt x="726" y="1361"/>
                  </a:cubicBezTo>
                  <a:cubicBezTo>
                    <a:pt x="703" y="1520"/>
                    <a:pt x="628" y="1421"/>
                    <a:pt x="590" y="1406"/>
                  </a:cubicBezTo>
                  <a:cubicBezTo>
                    <a:pt x="552" y="1391"/>
                    <a:pt x="499" y="1451"/>
                    <a:pt x="499" y="1270"/>
                  </a:cubicBezTo>
                  <a:cubicBezTo>
                    <a:pt x="499" y="1089"/>
                    <a:pt x="605" y="521"/>
                    <a:pt x="590" y="317"/>
                  </a:cubicBezTo>
                  <a:cubicBezTo>
                    <a:pt x="575" y="113"/>
                    <a:pt x="468" y="90"/>
                    <a:pt x="408" y="45"/>
                  </a:cubicBezTo>
                  <a:cubicBezTo>
                    <a:pt x="348" y="0"/>
                    <a:pt x="295" y="45"/>
                    <a:pt x="227" y="45"/>
                  </a:cubicBezTo>
                  <a:cubicBezTo>
                    <a:pt x="159" y="45"/>
                    <a:pt x="38" y="45"/>
                    <a:pt x="0" y="45"/>
                  </a:cubicBezTo>
                </a:path>
              </a:pathLst>
            </a:custGeom>
            <a:noFill/>
            <a:ln w="1016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5623" name="Oval 30">
              <a:extLst>
                <a:ext uri="{FF2B5EF4-FFF2-40B4-BE49-F238E27FC236}">
                  <a16:creationId xmlns:a16="http://schemas.microsoft.com/office/drawing/2014/main" id="{EAD55D97-E1C1-4008-A368-DC64AAE6CF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2" y="3698"/>
              <a:ext cx="237" cy="10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pic>
          <p:nvPicPr>
            <p:cNvPr id="25624" name="Picture 31">
              <a:extLst>
                <a:ext uri="{FF2B5EF4-FFF2-40B4-BE49-F238E27FC236}">
                  <a16:creationId xmlns:a16="http://schemas.microsoft.com/office/drawing/2014/main" id="{AC097CA3-F323-403A-8358-302DC0DCDB2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6" y="1739"/>
              <a:ext cx="1085" cy="4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5625" name="Line 33">
              <a:extLst>
                <a:ext uri="{FF2B5EF4-FFF2-40B4-BE49-F238E27FC236}">
                  <a16:creationId xmlns:a16="http://schemas.microsoft.com/office/drawing/2014/main" id="{32FF5846-63DF-4874-8B64-9AB8C851464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28" y="3533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pic>
          <p:nvPicPr>
            <p:cNvPr id="25626" name="Picture 34">
              <a:extLst>
                <a:ext uri="{FF2B5EF4-FFF2-40B4-BE49-F238E27FC236}">
                  <a16:creationId xmlns:a16="http://schemas.microsoft.com/office/drawing/2014/main" id="{2872E40C-1492-4C57-8A7B-9C4DC5920CBE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63" y="3384"/>
              <a:ext cx="302" cy="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27" name="Picture 35">
              <a:extLst>
                <a:ext uri="{FF2B5EF4-FFF2-40B4-BE49-F238E27FC236}">
                  <a16:creationId xmlns:a16="http://schemas.microsoft.com/office/drawing/2014/main" id="{D4E28A93-EE4B-4F71-B3BC-3B83445E91DC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6" y="3366"/>
              <a:ext cx="302" cy="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28" name="Picture 36">
              <a:extLst>
                <a:ext uri="{FF2B5EF4-FFF2-40B4-BE49-F238E27FC236}">
                  <a16:creationId xmlns:a16="http://schemas.microsoft.com/office/drawing/2014/main" id="{CBE57DB6-2A9F-4BEA-9DE4-E19F0707DB8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31" y="3167"/>
              <a:ext cx="203" cy="1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29" name="Picture 37">
              <a:extLst>
                <a:ext uri="{FF2B5EF4-FFF2-40B4-BE49-F238E27FC236}">
                  <a16:creationId xmlns:a16="http://schemas.microsoft.com/office/drawing/2014/main" id="{7B274FF8-41E9-4CE7-8D69-180A0BF147B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70" y="3167"/>
              <a:ext cx="203" cy="1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30" name="Picture 39">
              <a:extLst>
                <a:ext uri="{FF2B5EF4-FFF2-40B4-BE49-F238E27FC236}">
                  <a16:creationId xmlns:a16="http://schemas.microsoft.com/office/drawing/2014/main" id="{07A3F4FE-2556-425B-8E24-3FB5C69578E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22" y="3475"/>
              <a:ext cx="114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31" name="Picture 41">
              <a:extLst>
                <a:ext uri="{FF2B5EF4-FFF2-40B4-BE49-F238E27FC236}">
                  <a16:creationId xmlns:a16="http://schemas.microsoft.com/office/drawing/2014/main" id="{09F79608-982E-4433-8511-0E1B8CE1B5C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31" y="2569"/>
              <a:ext cx="111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5632" name="Picture 43">
              <a:extLst>
                <a:ext uri="{FF2B5EF4-FFF2-40B4-BE49-F238E27FC236}">
                  <a16:creationId xmlns:a16="http://schemas.microsoft.com/office/drawing/2014/main" id="{CFF8806F-612F-4531-BEC7-0A88B6231B1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6" y="1739"/>
              <a:ext cx="1135" cy="4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5633" name="Freeform 45">
              <a:extLst>
                <a:ext uri="{FF2B5EF4-FFF2-40B4-BE49-F238E27FC236}">
                  <a16:creationId xmlns:a16="http://schemas.microsoft.com/office/drawing/2014/main" id="{4AD30027-A8C3-437A-BCE6-49205F0C36A3}"/>
                </a:ext>
              </a:extLst>
            </p:cNvPr>
            <p:cNvSpPr>
              <a:spLocks/>
            </p:cNvSpPr>
            <p:nvPr/>
          </p:nvSpPr>
          <p:spPr bwMode="auto">
            <a:xfrm>
              <a:off x="2966" y="1307"/>
              <a:ext cx="2052" cy="980"/>
            </a:xfrm>
            <a:custGeom>
              <a:avLst/>
              <a:gdLst>
                <a:gd name="T0" fmla="*/ 0 w 2745"/>
                <a:gd name="T1" fmla="*/ 526 h 1338"/>
                <a:gd name="T2" fmla="*/ 57 w 2745"/>
                <a:gd name="T3" fmla="*/ 472 h 1338"/>
                <a:gd name="T4" fmla="*/ 227 w 2745"/>
                <a:gd name="T5" fmla="*/ 454 h 1338"/>
                <a:gd name="T6" fmla="*/ 398 w 2745"/>
                <a:gd name="T7" fmla="*/ 401 h 1338"/>
                <a:gd name="T8" fmla="*/ 417 w 2745"/>
                <a:gd name="T9" fmla="*/ 223 h 1338"/>
                <a:gd name="T10" fmla="*/ 512 w 2745"/>
                <a:gd name="T11" fmla="*/ 45 h 1338"/>
                <a:gd name="T12" fmla="*/ 777 w 2745"/>
                <a:gd name="T13" fmla="*/ 9 h 1338"/>
                <a:gd name="T14" fmla="*/ 985 w 2745"/>
                <a:gd name="T15" fmla="*/ 9 h 1338"/>
                <a:gd name="T16" fmla="*/ 1099 w 2745"/>
                <a:gd name="T17" fmla="*/ 9 h 1338"/>
                <a:gd name="T18" fmla="*/ 1137 w 2745"/>
                <a:gd name="T19" fmla="*/ 62 h 1338"/>
                <a:gd name="T20" fmla="*/ 1042 w 2745"/>
                <a:gd name="T21" fmla="*/ 116 h 1338"/>
                <a:gd name="T22" fmla="*/ 739 w 2745"/>
                <a:gd name="T23" fmla="*/ 80 h 1338"/>
                <a:gd name="T24" fmla="*/ 550 w 2745"/>
                <a:gd name="T25" fmla="*/ 80 h 1338"/>
                <a:gd name="T26" fmla="*/ 474 w 2745"/>
                <a:gd name="T27" fmla="*/ 240 h 1338"/>
                <a:gd name="T28" fmla="*/ 512 w 2745"/>
                <a:gd name="T29" fmla="*/ 312 h 1338"/>
                <a:gd name="T30" fmla="*/ 644 w 2745"/>
                <a:gd name="T31" fmla="*/ 152 h 1338"/>
                <a:gd name="T32" fmla="*/ 739 w 2745"/>
                <a:gd name="T33" fmla="*/ 188 h 1338"/>
                <a:gd name="T34" fmla="*/ 739 w 2745"/>
                <a:gd name="T35" fmla="*/ 276 h 1338"/>
                <a:gd name="T36" fmla="*/ 777 w 2745"/>
                <a:gd name="T37" fmla="*/ 401 h 1338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2745" h="1338">
                  <a:moveTo>
                    <a:pt x="0" y="1338"/>
                  </a:moveTo>
                  <a:cubicBezTo>
                    <a:pt x="22" y="1285"/>
                    <a:pt x="45" y="1232"/>
                    <a:pt x="136" y="1202"/>
                  </a:cubicBezTo>
                  <a:cubicBezTo>
                    <a:pt x="227" y="1172"/>
                    <a:pt x="409" y="1186"/>
                    <a:pt x="545" y="1156"/>
                  </a:cubicBezTo>
                  <a:cubicBezTo>
                    <a:pt x="681" y="1126"/>
                    <a:pt x="878" y="1118"/>
                    <a:pt x="953" y="1020"/>
                  </a:cubicBezTo>
                  <a:cubicBezTo>
                    <a:pt x="1028" y="922"/>
                    <a:pt x="953" y="718"/>
                    <a:pt x="998" y="567"/>
                  </a:cubicBezTo>
                  <a:cubicBezTo>
                    <a:pt x="1043" y="416"/>
                    <a:pt x="1081" y="204"/>
                    <a:pt x="1225" y="113"/>
                  </a:cubicBezTo>
                  <a:cubicBezTo>
                    <a:pt x="1369" y="22"/>
                    <a:pt x="1671" y="38"/>
                    <a:pt x="1860" y="23"/>
                  </a:cubicBezTo>
                  <a:cubicBezTo>
                    <a:pt x="2049" y="8"/>
                    <a:pt x="2231" y="23"/>
                    <a:pt x="2359" y="23"/>
                  </a:cubicBezTo>
                  <a:cubicBezTo>
                    <a:pt x="2487" y="23"/>
                    <a:pt x="2571" y="0"/>
                    <a:pt x="2631" y="23"/>
                  </a:cubicBezTo>
                  <a:cubicBezTo>
                    <a:pt x="2691" y="46"/>
                    <a:pt x="2745" y="114"/>
                    <a:pt x="2722" y="159"/>
                  </a:cubicBezTo>
                  <a:cubicBezTo>
                    <a:pt x="2699" y="204"/>
                    <a:pt x="2654" y="288"/>
                    <a:pt x="2495" y="295"/>
                  </a:cubicBezTo>
                  <a:cubicBezTo>
                    <a:pt x="2336" y="302"/>
                    <a:pt x="1965" y="219"/>
                    <a:pt x="1769" y="204"/>
                  </a:cubicBezTo>
                  <a:cubicBezTo>
                    <a:pt x="1573" y="189"/>
                    <a:pt x="1422" y="136"/>
                    <a:pt x="1316" y="204"/>
                  </a:cubicBezTo>
                  <a:cubicBezTo>
                    <a:pt x="1210" y="272"/>
                    <a:pt x="1149" y="514"/>
                    <a:pt x="1134" y="612"/>
                  </a:cubicBezTo>
                  <a:cubicBezTo>
                    <a:pt x="1119" y="710"/>
                    <a:pt x="1157" y="832"/>
                    <a:pt x="1225" y="794"/>
                  </a:cubicBezTo>
                  <a:cubicBezTo>
                    <a:pt x="1293" y="756"/>
                    <a:pt x="1452" y="438"/>
                    <a:pt x="1543" y="385"/>
                  </a:cubicBezTo>
                  <a:cubicBezTo>
                    <a:pt x="1634" y="332"/>
                    <a:pt x="1731" y="423"/>
                    <a:pt x="1769" y="476"/>
                  </a:cubicBezTo>
                  <a:cubicBezTo>
                    <a:pt x="1807" y="529"/>
                    <a:pt x="1754" y="612"/>
                    <a:pt x="1769" y="703"/>
                  </a:cubicBezTo>
                  <a:cubicBezTo>
                    <a:pt x="1784" y="794"/>
                    <a:pt x="1845" y="967"/>
                    <a:pt x="1860" y="1020"/>
                  </a:cubicBezTo>
                </a:path>
              </a:pathLst>
            </a:custGeom>
            <a:noFill/>
            <a:ln w="76200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5634" name="Line 46">
              <a:extLst>
                <a:ext uri="{FF2B5EF4-FFF2-40B4-BE49-F238E27FC236}">
                  <a16:creationId xmlns:a16="http://schemas.microsoft.com/office/drawing/2014/main" id="{42ADA176-4EFF-4D88-92A1-95463C5BA18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56" y="2038"/>
              <a:ext cx="69" cy="133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5635" name="Line 47">
              <a:extLst>
                <a:ext uri="{FF2B5EF4-FFF2-40B4-BE49-F238E27FC236}">
                  <a16:creationId xmlns:a16="http://schemas.microsoft.com/office/drawing/2014/main" id="{8E13143F-4C50-4FE6-A6FD-A4416797B90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306" y="2137"/>
              <a:ext cx="169" cy="3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pic>
          <p:nvPicPr>
            <p:cNvPr id="25636" name="Picture 49">
              <a:extLst>
                <a:ext uri="{FF2B5EF4-FFF2-40B4-BE49-F238E27FC236}">
                  <a16:creationId xmlns:a16="http://schemas.microsoft.com/office/drawing/2014/main" id="{E28B098E-CB99-4C4C-8F1C-3803B5404EC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53" y="2817"/>
              <a:ext cx="98" cy="2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37" name="Picture 50">
              <a:extLst>
                <a:ext uri="{FF2B5EF4-FFF2-40B4-BE49-F238E27FC236}">
                  <a16:creationId xmlns:a16="http://schemas.microsoft.com/office/drawing/2014/main" id="{80A3AAB1-066A-463D-B493-D78DED2F6F7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52" y="3068"/>
              <a:ext cx="101" cy="1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5638" name="Picture 52">
              <a:extLst>
                <a:ext uri="{FF2B5EF4-FFF2-40B4-BE49-F238E27FC236}">
                  <a16:creationId xmlns:a16="http://schemas.microsoft.com/office/drawing/2014/main" id="{53E3540B-82B9-486E-9BDF-0694A290CD4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57" y="1256"/>
              <a:ext cx="98" cy="2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25639" name="Group 55">
              <a:extLst>
                <a:ext uri="{FF2B5EF4-FFF2-40B4-BE49-F238E27FC236}">
                  <a16:creationId xmlns:a16="http://schemas.microsoft.com/office/drawing/2014/main" id="{C598E1B6-D3AD-4F7D-9789-5668B1DA4FF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84" y="2900"/>
              <a:ext cx="463" cy="372"/>
              <a:chOff x="966" y="1340"/>
              <a:chExt cx="451" cy="366"/>
            </a:xfrm>
          </p:grpSpPr>
          <p:pic>
            <p:nvPicPr>
              <p:cNvPr id="25643" name="Picture 42">
                <a:extLst>
                  <a:ext uri="{FF2B5EF4-FFF2-40B4-BE49-F238E27FC236}">
                    <a16:creationId xmlns:a16="http://schemas.microsoft.com/office/drawing/2014/main" id="{D31C96BF-392B-4876-BDD5-C072A1D2F74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02" y="1340"/>
                <a:ext cx="315" cy="3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5644" name="Picture 53">
                <a:extLst>
                  <a:ext uri="{FF2B5EF4-FFF2-40B4-BE49-F238E27FC236}">
                    <a16:creationId xmlns:a16="http://schemas.microsoft.com/office/drawing/2014/main" id="{B7F494F3-7E47-4AB2-A0E8-A525140E12B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66" y="1507"/>
                <a:ext cx="101" cy="19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  <p:sp>
          <p:nvSpPr>
            <p:cNvPr id="25640" name="Text Box 54">
              <a:extLst>
                <a:ext uri="{FF2B5EF4-FFF2-40B4-BE49-F238E27FC236}">
                  <a16:creationId xmlns:a16="http://schemas.microsoft.com/office/drawing/2014/main" id="{DBDBF7E3-9EA6-4567-8129-909D1BD56A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6" y="684"/>
              <a:ext cx="2081" cy="4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buFontTx/>
                <a:buNone/>
              </a:pPr>
              <a:r>
                <a:rPr lang="de-DE" altLang="de-DE" b="1">
                  <a:solidFill>
                    <a:srgbClr val="CC3300"/>
                  </a:solidFill>
                </a:rPr>
                <a:t>Aufgabenverteilung im Löscheinsatz</a:t>
              </a:r>
            </a:p>
            <a:p>
              <a:pPr algn="ctr">
                <a:buFontTx/>
                <a:buNone/>
              </a:pPr>
              <a:r>
                <a:rPr lang="de-DE" altLang="de-DE" b="1">
                  <a:solidFill>
                    <a:srgbClr val="CC3300"/>
                  </a:solidFill>
                </a:rPr>
                <a:t>Mannschaft: Gruppe</a:t>
              </a:r>
            </a:p>
            <a:p>
              <a:pPr algn="ctr">
                <a:buFontTx/>
                <a:buNone/>
              </a:pPr>
              <a:r>
                <a:rPr lang="de-DE" altLang="de-DE" b="1"/>
                <a:t>WE: Hydrant</a:t>
              </a:r>
            </a:p>
          </p:txBody>
        </p:sp>
        <p:pic>
          <p:nvPicPr>
            <p:cNvPr id="25641" name="Picture 57">
              <a:extLst>
                <a:ext uri="{FF2B5EF4-FFF2-40B4-BE49-F238E27FC236}">
                  <a16:creationId xmlns:a16="http://schemas.microsoft.com/office/drawing/2014/main" id="{B9D05491-E99D-459E-BAEF-D82BD05E89D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73" y="1375"/>
              <a:ext cx="294" cy="3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5642" name="Line 44">
              <a:extLst>
                <a:ext uri="{FF2B5EF4-FFF2-40B4-BE49-F238E27FC236}">
                  <a16:creationId xmlns:a16="http://schemas.microsoft.com/office/drawing/2014/main" id="{057B2B2C-94AB-4C9F-B38B-3F35101B2B3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70" y="1739"/>
              <a:ext cx="1186" cy="46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</p:grpSp>
      <p:sp>
        <p:nvSpPr>
          <p:cNvPr id="25603" name="Rectangle 60">
            <a:extLst>
              <a:ext uri="{FF2B5EF4-FFF2-40B4-BE49-F238E27FC236}">
                <a16:creationId xmlns:a16="http://schemas.microsoft.com/office/drawing/2014/main" id="{3F7E9407-9A41-4B3E-9870-603EAF64F8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714875" y="6191250"/>
            <a:ext cx="1447800" cy="2095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altLang="de-DE" sz="800">
                <a:solidFill>
                  <a:schemeClr val="bg1"/>
                </a:solidFill>
              </a:rPr>
              <a:t>Vornahme des 1. Rohres</a:t>
            </a:r>
          </a:p>
        </p:txBody>
      </p:sp>
      <p:pic>
        <p:nvPicPr>
          <p:cNvPr id="25604" name="Picture 63">
            <a:extLst>
              <a:ext uri="{FF2B5EF4-FFF2-40B4-BE49-F238E27FC236}">
                <a16:creationId xmlns:a16="http://schemas.microsoft.com/office/drawing/2014/main" id="{4C1D35DF-124E-41D4-99A7-D5613EC678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2425" y="4962525"/>
            <a:ext cx="177800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5" name="Line 23">
            <a:extLst>
              <a:ext uri="{FF2B5EF4-FFF2-40B4-BE49-F238E27FC236}">
                <a16:creationId xmlns:a16="http://schemas.microsoft.com/office/drawing/2014/main" id="{F88E1B0B-4E8A-4128-B71D-EF9664AA769C}"/>
              </a:ext>
            </a:extLst>
          </p:cNvPr>
          <p:cNvSpPr>
            <a:spLocks noChangeShapeType="1"/>
          </p:cNvSpPr>
          <p:nvPr/>
        </p:nvSpPr>
        <p:spPr bwMode="auto">
          <a:xfrm>
            <a:off x="5611813" y="5630863"/>
            <a:ext cx="149225" cy="10795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3">
            <a:extLst>
              <a:ext uri="{FF2B5EF4-FFF2-40B4-BE49-F238E27FC236}">
                <a16:creationId xmlns:a16="http://schemas.microsoft.com/office/drawing/2014/main" id="{F9A9B85D-349A-41AD-BF5F-D1F5E058B3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1750" y="4819650"/>
            <a:ext cx="1843088" cy="1247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7651" name="Picture 12">
            <a:extLst>
              <a:ext uri="{FF2B5EF4-FFF2-40B4-BE49-F238E27FC236}">
                <a16:creationId xmlns:a16="http://schemas.microsoft.com/office/drawing/2014/main" id="{4B5F3789-81D3-4AAC-A07C-8AA34E56A7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6450" y="1957388"/>
            <a:ext cx="644525" cy="1627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2" name="Freeform 13">
            <a:extLst>
              <a:ext uri="{FF2B5EF4-FFF2-40B4-BE49-F238E27FC236}">
                <a16:creationId xmlns:a16="http://schemas.microsoft.com/office/drawing/2014/main" id="{77D31107-D297-4258-A0EC-4DEB50080ABD}"/>
              </a:ext>
            </a:extLst>
          </p:cNvPr>
          <p:cNvSpPr>
            <a:spLocks/>
          </p:cNvSpPr>
          <p:nvPr/>
        </p:nvSpPr>
        <p:spPr bwMode="auto">
          <a:xfrm>
            <a:off x="1978025" y="3548063"/>
            <a:ext cx="401638" cy="1590675"/>
          </a:xfrm>
          <a:custGeom>
            <a:avLst/>
            <a:gdLst>
              <a:gd name="T0" fmla="*/ 2147483646 w 341"/>
              <a:gd name="T1" fmla="*/ 0 h 1497"/>
              <a:gd name="T2" fmla="*/ 2147483646 w 341"/>
              <a:gd name="T3" fmla="*/ 2147483646 h 1497"/>
              <a:gd name="T4" fmla="*/ 2147483646 w 341"/>
              <a:gd name="T5" fmla="*/ 2147483646 h 1497"/>
              <a:gd name="T6" fmla="*/ 2147483646 w 341"/>
              <a:gd name="T7" fmla="*/ 2147483646 h 1497"/>
              <a:gd name="T8" fmla="*/ 2147483646 w 341"/>
              <a:gd name="T9" fmla="*/ 2147483646 h 149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41" h="1497">
                <a:moveTo>
                  <a:pt x="341" y="0"/>
                </a:moveTo>
                <a:cubicBezTo>
                  <a:pt x="337" y="132"/>
                  <a:pt x="333" y="265"/>
                  <a:pt x="295" y="363"/>
                </a:cubicBezTo>
                <a:cubicBezTo>
                  <a:pt x="257" y="461"/>
                  <a:pt x="159" y="492"/>
                  <a:pt x="114" y="590"/>
                </a:cubicBezTo>
                <a:cubicBezTo>
                  <a:pt x="69" y="688"/>
                  <a:pt x="0" y="802"/>
                  <a:pt x="23" y="953"/>
                </a:cubicBezTo>
                <a:cubicBezTo>
                  <a:pt x="46" y="1104"/>
                  <a:pt x="212" y="1406"/>
                  <a:pt x="250" y="1497"/>
                </a:cubicBezTo>
              </a:path>
            </a:pathLst>
          </a:custGeom>
          <a:noFill/>
          <a:ln w="177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pic>
        <p:nvPicPr>
          <p:cNvPr id="27653" name="Picture 14">
            <a:extLst>
              <a:ext uri="{FF2B5EF4-FFF2-40B4-BE49-F238E27FC236}">
                <a16:creationId xmlns:a16="http://schemas.microsoft.com/office/drawing/2014/main" id="{6B670A78-8CC8-4D3F-AAF3-B764E7D0B9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57080">
            <a:off x="1939925" y="5073650"/>
            <a:ext cx="639763" cy="40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4" name="Line 15">
            <a:extLst>
              <a:ext uri="{FF2B5EF4-FFF2-40B4-BE49-F238E27FC236}">
                <a16:creationId xmlns:a16="http://schemas.microsoft.com/office/drawing/2014/main" id="{85D527A1-5429-484F-BD97-5DC7304260F2}"/>
              </a:ext>
            </a:extLst>
          </p:cNvPr>
          <p:cNvSpPr>
            <a:spLocks noChangeShapeType="1"/>
          </p:cNvSpPr>
          <p:nvPr/>
        </p:nvSpPr>
        <p:spPr bwMode="auto">
          <a:xfrm>
            <a:off x="2182813" y="3900488"/>
            <a:ext cx="266700" cy="47625"/>
          </a:xfrm>
          <a:prstGeom prst="line">
            <a:avLst/>
          </a:prstGeom>
          <a:noFill/>
          <a:ln w="1301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7655" name="Line 16">
            <a:extLst>
              <a:ext uri="{FF2B5EF4-FFF2-40B4-BE49-F238E27FC236}">
                <a16:creationId xmlns:a16="http://schemas.microsoft.com/office/drawing/2014/main" id="{19B03965-4B51-4A8A-A71E-7595BCA928C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863725" y="4532313"/>
            <a:ext cx="265113" cy="49212"/>
          </a:xfrm>
          <a:prstGeom prst="line">
            <a:avLst/>
          </a:prstGeom>
          <a:noFill/>
          <a:ln w="1301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7656" name="Freeform 17">
            <a:extLst>
              <a:ext uri="{FF2B5EF4-FFF2-40B4-BE49-F238E27FC236}">
                <a16:creationId xmlns:a16="http://schemas.microsoft.com/office/drawing/2014/main" id="{C80711C7-A94F-4244-9E10-CBCC0AF9F045}"/>
              </a:ext>
            </a:extLst>
          </p:cNvPr>
          <p:cNvSpPr>
            <a:spLocks/>
          </p:cNvSpPr>
          <p:nvPr/>
        </p:nvSpPr>
        <p:spPr bwMode="auto">
          <a:xfrm>
            <a:off x="1911350" y="3548063"/>
            <a:ext cx="596900" cy="1658937"/>
          </a:xfrm>
          <a:custGeom>
            <a:avLst/>
            <a:gdLst>
              <a:gd name="T0" fmla="*/ 2147483646 w 507"/>
              <a:gd name="T1" fmla="*/ 0 h 1549"/>
              <a:gd name="T2" fmla="*/ 2147483646 w 507"/>
              <a:gd name="T3" fmla="*/ 2147483646 h 1549"/>
              <a:gd name="T4" fmla="*/ 2147483646 w 507"/>
              <a:gd name="T5" fmla="*/ 2147483646 h 1549"/>
              <a:gd name="T6" fmla="*/ 2147483646 w 507"/>
              <a:gd name="T7" fmla="*/ 2147483646 h 1549"/>
              <a:gd name="T8" fmla="*/ 2147483646 w 507"/>
              <a:gd name="T9" fmla="*/ 2147483646 h 1549"/>
              <a:gd name="T10" fmla="*/ 2147483646 w 507"/>
              <a:gd name="T11" fmla="*/ 2147483646 h 1549"/>
              <a:gd name="T12" fmla="*/ 2147483646 w 507"/>
              <a:gd name="T13" fmla="*/ 2147483646 h 1549"/>
              <a:gd name="T14" fmla="*/ 2147483646 w 507"/>
              <a:gd name="T15" fmla="*/ 2147483646 h 1549"/>
              <a:gd name="T16" fmla="*/ 2147483646 w 507"/>
              <a:gd name="T17" fmla="*/ 2147483646 h 1549"/>
              <a:gd name="T18" fmla="*/ 2147483646 w 507"/>
              <a:gd name="T19" fmla="*/ 2147483646 h 1549"/>
              <a:gd name="T20" fmla="*/ 2147483646 w 507"/>
              <a:gd name="T21" fmla="*/ 2147483646 h 1549"/>
              <a:gd name="T22" fmla="*/ 2147483646 w 507"/>
              <a:gd name="T23" fmla="*/ 2147483646 h 1549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507" h="1549">
                <a:moveTo>
                  <a:pt x="507" y="0"/>
                </a:moveTo>
                <a:cubicBezTo>
                  <a:pt x="484" y="151"/>
                  <a:pt x="462" y="303"/>
                  <a:pt x="417" y="363"/>
                </a:cubicBezTo>
                <a:cubicBezTo>
                  <a:pt x="372" y="423"/>
                  <a:pt x="235" y="363"/>
                  <a:pt x="235" y="363"/>
                </a:cubicBezTo>
                <a:cubicBezTo>
                  <a:pt x="235" y="363"/>
                  <a:pt x="432" y="272"/>
                  <a:pt x="417" y="363"/>
                </a:cubicBezTo>
                <a:cubicBezTo>
                  <a:pt x="402" y="454"/>
                  <a:pt x="212" y="801"/>
                  <a:pt x="144" y="907"/>
                </a:cubicBezTo>
                <a:cubicBezTo>
                  <a:pt x="76" y="1013"/>
                  <a:pt x="0" y="991"/>
                  <a:pt x="8" y="998"/>
                </a:cubicBezTo>
                <a:cubicBezTo>
                  <a:pt x="16" y="1005"/>
                  <a:pt x="137" y="899"/>
                  <a:pt x="190" y="952"/>
                </a:cubicBezTo>
                <a:cubicBezTo>
                  <a:pt x="243" y="1005"/>
                  <a:pt x="326" y="1232"/>
                  <a:pt x="326" y="1315"/>
                </a:cubicBezTo>
                <a:cubicBezTo>
                  <a:pt x="326" y="1398"/>
                  <a:pt x="183" y="1443"/>
                  <a:pt x="190" y="1451"/>
                </a:cubicBezTo>
                <a:cubicBezTo>
                  <a:pt x="197" y="1459"/>
                  <a:pt x="371" y="1346"/>
                  <a:pt x="371" y="1361"/>
                </a:cubicBezTo>
                <a:cubicBezTo>
                  <a:pt x="371" y="1376"/>
                  <a:pt x="190" y="1535"/>
                  <a:pt x="190" y="1542"/>
                </a:cubicBezTo>
                <a:cubicBezTo>
                  <a:pt x="190" y="1549"/>
                  <a:pt x="341" y="1429"/>
                  <a:pt x="371" y="140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7657" name="Freeform 18">
            <a:extLst>
              <a:ext uri="{FF2B5EF4-FFF2-40B4-BE49-F238E27FC236}">
                <a16:creationId xmlns:a16="http://schemas.microsoft.com/office/drawing/2014/main" id="{5844A3DF-BD2A-4DE1-954F-23B4CAF283BA}"/>
              </a:ext>
            </a:extLst>
          </p:cNvPr>
          <p:cNvSpPr>
            <a:spLocks/>
          </p:cNvSpPr>
          <p:nvPr/>
        </p:nvSpPr>
        <p:spPr bwMode="auto">
          <a:xfrm>
            <a:off x="2211388" y="3292475"/>
            <a:ext cx="622300" cy="1870075"/>
          </a:xfrm>
          <a:custGeom>
            <a:avLst/>
            <a:gdLst>
              <a:gd name="T0" fmla="*/ 2147483646 w 528"/>
              <a:gd name="T1" fmla="*/ 2147483646 h 1746"/>
              <a:gd name="T2" fmla="*/ 2147483646 w 528"/>
              <a:gd name="T3" fmla="*/ 2147483646 h 1746"/>
              <a:gd name="T4" fmla="*/ 2147483646 w 528"/>
              <a:gd name="T5" fmla="*/ 2147483646 h 1746"/>
              <a:gd name="T6" fmla="*/ 2147483646 w 528"/>
              <a:gd name="T7" fmla="*/ 2147483646 h 174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28" h="1746">
                <a:moveTo>
                  <a:pt x="105" y="1746"/>
                </a:moveTo>
                <a:cubicBezTo>
                  <a:pt x="52" y="1515"/>
                  <a:pt x="0" y="1285"/>
                  <a:pt x="60" y="1021"/>
                </a:cubicBezTo>
                <a:cubicBezTo>
                  <a:pt x="120" y="757"/>
                  <a:pt x="408" y="318"/>
                  <a:pt x="468" y="159"/>
                </a:cubicBezTo>
                <a:cubicBezTo>
                  <a:pt x="528" y="0"/>
                  <a:pt x="430" y="83"/>
                  <a:pt x="422" y="6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7658" name="Text Box 24">
            <a:extLst>
              <a:ext uri="{FF2B5EF4-FFF2-40B4-BE49-F238E27FC236}">
                <a16:creationId xmlns:a16="http://schemas.microsoft.com/office/drawing/2014/main" id="{3696B75A-DF1A-42C7-BC1F-84DAB1DB42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6625" y="1085850"/>
            <a:ext cx="3305175" cy="95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FontTx/>
              <a:buNone/>
            </a:pPr>
            <a:r>
              <a:rPr lang="de-DE" altLang="de-DE" b="1">
                <a:solidFill>
                  <a:srgbClr val="CC3300"/>
                </a:solidFill>
              </a:rPr>
              <a:t>Aufgabenverteilung im Löscheinsatz</a:t>
            </a:r>
          </a:p>
          <a:p>
            <a:pPr algn="ctr">
              <a:buFontTx/>
              <a:buNone/>
            </a:pPr>
            <a:r>
              <a:rPr lang="de-DE" altLang="de-DE" b="1">
                <a:solidFill>
                  <a:srgbClr val="CC3300"/>
                </a:solidFill>
              </a:rPr>
              <a:t>Einsatz mit Bereitstellung,</a:t>
            </a:r>
          </a:p>
          <a:p>
            <a:pPr algn="ctr">
              <a:buFontTx/>
              <a:buNone/>
            </a:pPr>
            <a:r>
              <a:rPr lang="de-DE" altLang="de-DE" b="1">
                <a:solidFill>
                  <a:srgbClr val="CC3300"/>
                </a:solidFill>
              </a:rPr>
              <a:t>Mannschaft: Gruppe</a:t>
            </a:r>
          </a:p>
          <a:p>
            <a:pPr algn="ctr">
              <a:buFontTx/>
              <a:buNone/>
            </a:pPr>
            <a:r>
              <a:rPr lang="de-DE" altLang="de-DE" b="1"/>
              <a:t>WE: offenes Gewässer</a:t>
            </a:r>
          </a:p>
        </p:txBody>
      </p:sp>
      <p:grpSp>
        <p:nvGrpSpPr>
          <p:cNvPr id="211994" name="Group 26">
            <a:extLst>
              <a:ext uri="{FF2B5EF4-FFF2-40B4-BE49-F238E27FC236}">
                <a16:creationId xmlns:a16="http://schemas.microsoft.com/office/drawing/2014/main" id="{AD9BA683-68B1-4373-AC23-A35CE7F5F964}"/>
              </a:ext>
            </a:extLst>
          </p:cNvPr>
          <p:cNvGrpSpPr>
            <a:grpSpLocks/>
          </p:cNvGrpSpPr>
          <p:nvPr/>
        </p:nvGrpSpPr>
        <p:grpSpPr bwMode="auto">
          <a:xfrm>
            <a:off x="2538413" y="1560513"/>
            <a:ext cx="5640387" cy="3722687"/>
            <a:chOff x="1599" y="983"/>
            <a:chExt cx="3553" cy="2345"/>
          </a:xfrm>
        </p:grpSpPr>
        <p:pic>
          <p:nvPicPr>
            <p:cNvPr id="27661" name="Picture 4">
              <a:extLst>
                <a:ext uri="{FF2B5EF4-FFF2-40B4-BE49-F238E27FC236}">
                  <a16:creationId xmlns:a16="http://schemas.microsoft.com/office/drawing/2014/main" id="{1C3A6CAD-05A1-49E6-B0C7-EA0FC2882F2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20" y="2273"/>
              <a:ext cx="303" cy="2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7662" name="Line 5">
              <a:extLst>
                <a:ext uri="{FF2B5EF4-FFF2-40B4-BE49-F238E27FC236}">
                  <a16:creationId xmlns:a16="http://schemas.microsoft.com/office/drawing/2014/main" id="{B79A5939-9B50-4A3C-9351-E8660F1EE30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67" y="1875"/>
              <a:ext cx="20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7663" name="Line 6">
              <a:extLst>
                <a:ext uri="{FF2B5EF4-FFF2-40B4-BE49-F238E27FC236}">
                  <a16:creationId xmlns:a16="http://schemas.microsoft.com/office/drawing/2014/main" id="{FA0E7620-55EF-4AF6-89FC-612BA151399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37" y="1875"/>
              <a:ext cx="20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7664" name="Line 7">
              <a:extLst>
                <a:ext uri="{FF2B5EF4-FFF2-40B4-BE49-F238E27FC236}">
                  <a16:creationId xmlns:a16="http://schemas.microsoft.com/office/drawing/2014/main" id="{15F09EB7-CFEE-4F78-B552-219EC6E5A9B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67" y="1875"/>
              <a:ext cx="0" cy="70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7665" name="Line 8">
              <a:extLst>
                <a:ext uri="{FF2B5EF4-FFF2-40B4-BE49-F238E27FC236}">
                  <a16:creationId xmlns:a16="http://schemas.microsoft.com/office/drawing/2014/main" id="{82594726-EA1E-4097-9CE0-D38A4D9CB21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67" y="2580"/>
              <a:ext cx="33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7666" name="Line 9">
              <a:extLst>
                <a:ext uri="{FF2B5EF4-FFF2-40B4-BE49-F238E27FC236}">
                  <a16:creationId xmlns:a16="http://schemas.microsoft.com/office/drawing/2014/main" id="{9A3A7A69-B888-488E-B071-6EB629D903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39" y="1875"/>
              <a:ext cx="0" cy="70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7667" name="Line 10">
              <a:extLst>
                <a:ext uri="{FF2B5EF4-FFF2-40B4-BE49-F238E27FC236}">
                  <a16:creationId xmlns:a16="http://schemas.microsoft.com/office/drawing/2014/main" id="{64AED819-03DC-44A7-85D3-399EC6359E3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303" y="2580"/>
              <a:ext cx="23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7668" name="AutoShape 11">
              <a:extLst>
                <a:ext uri="{FF2B5EF4-FFF2-40B4-BE49-F238E27FC236}">
                  <a16:creationId xmlns:a16="http://schemas.microsoft.com/office/drawing/2014/main" id="{5960816A-E512-459E-86C6-3B1B83ECDF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6" y="2243"/>
              <a:ext cx="269" cy="275"/>
            </a:xfrm>
            <a:prstGeom prst="irregularSeal2">
              <a:avLst/>
            </a:prstGeom>
            <a:gradFill rotWithShape="1">
              <a:gsLst>
                <a:gs pos="0">
                  <a:srgbClr val="FFF200"/>
                </a:gs>
                <a:gs pos="45000">
                  <a:srgbClr val="FF7A00"/>
                </a:gs>
                <a:gs pos="70000">
                  <a:srgbClr val="FF0300"/>
                </a:gs>
                <a:gs pos="100000">
                  <a:srgbClr val="4D0808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27669" name="Freeform 19">
              <a:extLst>
                <a:ext uri="{FF2B5EF4-FFF2-40B4-BE49-F238E27FC236}">
                  <a16:creationId xmlns:a16="http://schemas.microsoft.com/office/drawing/2014/main" id="{6CEC8CA8-BD24-4AFE-B85C-32DC5BD6BDC4}"/>
                </a:ext>
              </a:extLst>
            </p:cNvPr>
            <p:cNvSpPr>
              <a:spLocks/>
            </p:cNvSpPr>
            <p:nvPr/>
          </p:nvSpPr>
          <p:spPr bwMode="auto">
            <a:xfrm>
              <a:off x="1599" y="2243"/>
              <a:ext cx="1021" cy="1085"/>
            </a:xfrm>
            <a:custGeom>
              <a:avLst/>
              <a:gdLst>
                <a:gd name="T0" fmla="*/ 7 w 1376"/>
                <a:gd name="T1" fmla="*/ 0 h 1609"/>
                <a:gd name="T2" fmla="*/ 44 w 1376"/>
                <a:gd name="T3" fmla="*/ 83 h 1609"/>
                <a:gd name="T4" fmla="*/ 266 w 1376"/>
                <a:gd name="T5" fmla="*/ 97 h 1609"/>
                <a:gd name="T6" fmla="*/ 340 w 1376"/>
                <a:gd name="T7" fmla="*/ 195 h 1609"/>
                <a:gd name="T8" fmla="*/ 451 w 1376"/>
                <a:gd name="T9" fmla="*/ 459 h 1609"/>
                <a:gd name="T10" fmla="*/ 525 w 1376"/>
                <a:gd name="T11" fmla="*/ 403 h 1609"/>
                <a:gd name="T12" fmla="*/ 433 w 1376"/>
                <a:gd name="T13" fmla="*/ 125 h 1609"/>
                <a:gd name="T14" fmla="*/ 451 w 1376"/>
                <a:gd name="T15" fmla="*/ 42 h 1609"/>
                <a:gd name="T16" fmla="*/ 562 w 1376"/>
                <a:gd name="T17" fmla="*/ 69 h 160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376" h="1609">
                  <a:moveTo>
                    <a:pt x="16" y="0"/>
                  </a:moveTo>
                  <a:cubicBezTo>
                    <a:pt x="8" y="109"/>
                    <a:pt x="0" y="219"/>
                    <a:pt x="106" y="272"/>
                  </a:cubicBezTo>
                  <a:cubicBezTo>
                    <a:pt x="212" y="325"/>
                    <a:pt x="530" y="257"/>
                    <a:pt x="651" y="317"/>
                  </a:cubicBezTo>
                  <a:cubicBezTo>
                    <a:pt x="772" y="377"/>
                    <a:pt x="757" y="439"/>
                    <a:pt x="832" y="635"/>
                  </a:cubicBezTo>
                  <a:cubicBezTo>
                    <a:pt x="907" y="831"/>
                    <a:pt x="1028" y="1383"/>
                    <a:pt x="1104" y="1496"/>
                  </a:cubicBezTo>
                  <a:cubicBezTo>
                    <a:pt x="1180" y="1609"/>
                    <a:pt x="1293" y="1496"/>
                    <a:pt x="1286" y="1315"/>
                  </a:cubicBezTo>
                  <a:cubicBezTo>
                    <a:pt x="1279" y="1134"/>
                    <a:pt x="1089" y="604"/>
                    <a:pt x="1059" y="408"/>
                  </a:cubicBezTo>
                  <a:cubicBezTo>
                    <a:pt x="1029" y="212"/>
                    <a:pt x="1051" y="166"/>
                    <a:pt x="1104" y="136"/>
                  </a:cubicBezTo>
                  <a:cubicBezTo>
                    <a:pt x="1157" y="106"/>
                    <a:pt x="1331" y="211"/>
                    <a:pt x="1376" y="226"/>
                  </a:cubicBezTo>
                </a:path>
              </a:pathLst>
            </a:custGeom>
            <a:noFill/>
            <a:ln w="1016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7670" name="Freeform 20">
              <a:extLst>
                <a:ext uri="{FF2B5EF4-FFF2-40B4-BE49-F238E27FC236}">
                  <a16:creationId xmlns:a16="http://schemas.microsoft.com/office/drawing/2014/main" id="{862C015D-7088-4B9F-A45F-B671D72A7EAF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9" y="1386"/>
              <a:ext cx="2037" cy="903"/>
            </a:xfrm>
            <a:custGeom>
              <a:avLst/>
              <a:gdLst>
                <a:gd name="T0" fmla="*/ 0 w 2745"/>
                <a:gd name="T1" fmla="*/ 411 h 1338"/>
                <a:gd name="T2" fmla="*/ 56 w 2745"/>
                <a:gd name="T3" fmla="*/ 369 h 1338"/>
                <a:gd name="T4" fmla="*/ 223 w 2745"/>
                <a:gd name="T5" fmla="*/ 355 h 1338"/>
                <a:gd name="T6" fmla="*/ 390 w 2745"/>
                <a:gd name="T7" fmla="*/ 313 h 1338"/>
                <a:gd name="T8" fmla="*/ 408 w 2745"/>
                <a:gd name="T9" fmla="*/ 174 h 1338"/>
                <a:gd name="T10" fmla="*/ 501 w 2745"/>
                <a:gd name="T11" fmla="*/ 34 h 1338"/>
                <a:gd name="T12" fmla="*/ 760 w 2745"/>
                <a:gd name="T13" fmla="*/ 7 h 1338"/>
                <a:gd name="T14" fmla="*/ 964 w 2745"/>
                <a:gd name="T15" fmla="*/ 7 h 1338"/>
                <a:gd name="T16" fmla="*/ 1075 w 2745"/>
                <a:gd name="T17" fmla="*/ 7 h 1338"/>
                <a:gd name="T18" fmla="*/ 1112 w 2745"/>
                <a:gd name="T19" fmla="*/ 49 h 1338"/>
                <a:gd name="T20" fmla="*/ 1020 w 2745"/>
                <a:gd name="T21" fmla="*/ 90 h 1338"/>
                <a:gd name="T22" fmla="*/ 723 w 2745"/>
                <a:gd name="T23" fmla="*/ 63 h 1338"/>
                <a:gd name="T24" fmla="*/ 538 w 2745"/>
                <a:gd name="T25" fmla="*/ 63 h 1338"/>
                <a:gd name="T26" fmla="*/ 464 w 2745"/>
                <a:gd name="T27" fmla="*/ 188 h 1338"/>
                <a:gd name="T28" fmla="*/ 501 w 2745"/>
                <a:gd name="T29" fmla="*/ 244 h 1338"/>
                <a:gd name="T30" fmla="*/ 631 w 2745"/>
                <a:gd name="T31" fmla="*/ 118 h 1338"/>
                <a:gd name="T32" fmla="*/ 723 w 2745"/>
                <a:gd name="T33" fmla="*/ 146 h 1338"/>
                <a:gd name="T34" fmla="*/ 723 w 2745"/>
                <a:gd name="T35" fmla="*/ 216 h 1338"/>
                <a:gd name="T36" fmla="*/ 760 w 2745"/>
                <a:gd name="T37" fmla="*/ 313 h 1338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2745" h="1338">
                  <a:moveTo>
                    <a:pt x="0" y="1338"/>
                  </a:moveTo>
                  <a:cubicBezTo>
                    <a:pt x="22" y="1285"/>
                    <a:pt x="45" y="1232"/>
                    <a:pt x="136" y="1202"/>
                  </a:cubicBezTo>
                  <a:cubicBezTo>
                    <a:pt x="227" y="1172"/>
                    <a:pt x="409" y="1186"/>
                    <a:pt x="545" y="1156"/>
                  </a:cubicBezTo>
                  <a:cubicBezTo>
                    <a:pt x="681" y="1126"/>
                    <a:pt x="878" y="1118"/>
                    <a:pt x="953" y="1020"/>
                  </a:cubicBezTo>
                  <a:cubicBezTo>
                    <a:pt x="1028" y="922"/>
                    <a:pt x="953" y="718"/>
                    <a:pt x="998" y="567"/>
                  </a:cubicBezTo>
                  <a:cubicBezTo>
                    <a:pt x="1043" y="416"/>
                    <a:pt x="1081" y="204"/>
                    <a:pt x="1225" y="113"/>
                  </a:cubicBezTo>
                  <a:cubicBezTo>
                    <a:pt x="1369" y="22"/>
                    <a:pt x="1671" y="38"/>
                    <a:pt x="1860" y="23"/>
                  </a:cubicBezTo>
                  <a:cubicBezTo>
                    <a:pt x="2049" y="8"/>
                    <a:pt x="2231" y="23"/>
                    <a:pt x="2359" y="23"/>
                  </a:cubicBezTo>
                  <a:cubicBezTo>
                    <a:pt x="2487" y="23"/>
                    <a:pt x="2571" y="0"/>
                    <a:pt x="2631" y="23"/>
                  </a:cubicBezTo>
                  <a:cubicBezTo>
                    <a:pt x="2691" y="46"/>
                    <a:pt x="2745" y="114"/>
                    <a:pt x="2722" y="159"/>
                  </a:cubicBezTo>
                  <a:cubicBezTo>
                    <a:pt x="2699" y="204"/>
                    <a:pt x="2654" y="288"/>
                    <a:pt x="2495" y="295"/>
                  </a:cubicBezTo>
                  <a:cubicBezTo>
                    <a:pt x="2336" y="302"/>
                    <a:pt x="1965" y="219"/>
                    <a:pt x="1769" y="204"/>
                  </a:cubicBezTo>
                  <a:cubicBezTo>
                    <a:pt x="1573" y="189"/>
                    <a:pt x="1422" y="136"/>
                    <a:pt x="1316" y="204"/>
                  </a:cubicBezTo>
                  <a:cubicBezTo>
                    <a:pt x="1210" y="272"/>
                    <a:pt x="1149" y="514"/>
                    <a:pt x="1134" y="612"/>
                  </a:cubicBezTo>
                  <a:cubicBezTo>
                    <a:pt x="1119" y="710"/>
                    <a:pt x="1157" y="832"/>
                    <a:pt x="1225" y="794"/>
                  </a:cubicBezTo>
                  <a:cubicBezTo>
                    <a:pt x="1293" y="756"/>
                    <a:pt x="1452" y="438"/>
                    <a:pt x="1543" y="385"/>
                  </a:cubicBezTo>
                  <a:cubicBezTo>
                    <a:pt x="1634" y="332"/>
                    <a:pt x="1731" y="423"/>
                    <a:pt x="1769" y="476"/>
                  </a:cubicBezTo>
                  <a:cubicBezTo>
                    <a:pt x="1807" y="529"/>
                    <a:pt x="1754" y="612"/>
                    <a:pt x="1769" y="703"/>
                  </a:cubicBezTo>
                  <a:cubicBezTo>
                    <a:pt x="1784" y="794"/>
                    <a:pt x="1845" y="967"/>
                    <a:pt x="1860" y="1020"/>
                  </a:cubicBezTo>
                </a:path>
              </a:pathLst>
            </a:custGeom>
            <a:noFill/>
            <a:ln w="76200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7671" name="Line 22">
              <a:extLst>
                <a:ext uri="{FF2B5EF4-FFF2-40B4-BE49-F238E27FC236}">
                  <a16:creationId xmlns:a16="http://schemas.microsoft.com/office/drawing/2014/main" id="{3C8AC04F-A786-4677-884C-1D52E471C8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65" y="2059"/>
              <a:ext cx="67" cy="122"/>
            </a:xfrm>
            <a:prstGeom prst="line">
              <a:avLst/>
            </a:prstGeom>
            <a:noFill/>
            <a:ln w="76200">
              <a:solidFill>
                <a:schemeClr val="bg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27672" name="Text Box 25">
              <a:extLst>
                <a:ext uri="{FF2B5EF4-FFF2-40B4-BE49-F238E27FC236}">
                  <a16:creationId xmlns:a16="http://schemas.microsoft.com/office/drawing/2014/main" id="{67D47682-DFB5-48C1-B07F-414E50C46E4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26" y="983"/>
              <a:ext cx="1726" cy="19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de-DE" altLang="de-DE" b="1"/>
                <a:t>Vornahme von einem C - Rohr</a:t>
              </a:r>
            </a:p>
          </p:txBody>
        </p:sp>
      </p:grpSp>
      <p:sp>
        <p:nvSpPr>
          <p:cNvPr id="27660" name="Rectangle 29">
            <a:extLst>
              <a:ext uri="{FF2B5EF4-FFF2-40B4-BE49-F238E27FC236}">
                <a16:creationId xmlns:a16="http://schemas.microsoft.com/office/drawing/2014/main" id="{F7B0829C-1A11-4FF5-A401-A398ED4275E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619625" y="6257925"/>
            <a:ext cx="1524000" cy="2095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altLang="de-DE" sz="800">
                <a:solidFill>
                  <a:schemeClr val="bg1"/>
                </a:solidFill>
              </a:rPr>
              <a:t>2. Beispiel – offenes Gewässer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19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19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698" name="Group 4142">
            <a:extLst>
              <a:ext uri="{FF2B5EF4-FFF2-40B4-BE49-F238E27FC236}">
                <a16:creationId xmlns:a16="http://schemas.microsoft.com/office/drawing/2014/main" id="{175F9DDE-6D45-4C64-8258-9623D7548A00}"/>
              </a:ext>
            </a:extLst>
          </p:cNvPr>
          <p:cNvGrpSpPr>
            <a:grpSpLocks/>
          </p:cNvGrpSpPr>
          <p:nvPr/>
        </p:nvGrpSpPr>
        <p:grpSpPr bwMode="auto">
          <a:xfrm>
            <a:off x="777875" y="1038225"/>
            <a:ext cx="6972300" cy="5043488"/>
            <a:chOff x="490" y="654"/>
            <a:chExt cx="4392" cy="3177"/>
          </a:xfrm>
        </p:grpSpPr>
        <p:pic>
          <p:nvPicPr>
            <p:cNvPr id="29700" name="Picture 4126">
              <a:extLst>
                <a:ext uri="{FF2B5EF4-FFF2-40B4-BE49-F238E27FC236}">
                  <a16:creationId xmlns:a16="http://schemas.microsoft.com/office/drawing/2014/main" id="{F82B3328-4B84-4468-A248-6C4F63D1F0D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25" y="966"/>
              <a:ext cx="316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9701" name="Picture 4127">
              <a:extLst>
                <a:ext uri="{FF2B5EF4-FFF2-40B4-BE49-F238E27FC236}">
                  <a16:creationId xmlns:a16="http://schemas.microsoft.com/office/drawing/2014/main" id="{06BC3188-8C77-4E19-812F-3F2634410E1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69" y="954"/>
              <a:ext cx="313" cy="3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29702" name="Group 4129">
              <a:extLst>
                <a:ext uri="{FF2B5EF4-FFF2-40B4-BE49-F238E27FC236}">
                  <a16:creationId xmlns:a16="http://schemas.microsoft.com/office/drawing/2014/main" id="{DC1BA04B-31A7-4971-9090-6FDDB9337F0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64" y="894"/>
              <a:ext cx="106" cy="464"/>
              <a:chOff x="3833" y="572"/>
              <a:chExt cx="141" cy="590"/>
            </a:xfrm>
          </p:grpSpPr>
          <p:pic>
            <p:nvPicPr>
              <p:cNvPr id="29730" name="Picture 4130">
                <a:extLst>
                  <a:ext uri="{FF2B5EF4-FFF2-40B4-BE49-F238E27FC236}">
                    <a16:creationId xmlns:a16="http://schemas.microsoft.com/office/drawing/2014/main" id="{704D9A22-7A06-403F-A918-213F1C06C4C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842" y="572"/>
                <a:ext cx="132" cy="31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9731" name="Picture 4131">
                <a:extLst>
                  <a:ext uri="{FF2B5EF4-FFF2-40B4-BE49-F238E27FC236}">
                    <a16:creationId xmlns:a16="http://schemas.microsoft.com/office/drawing/2014/main" id="{2FD72622-A44C-4685-8A25-97107F1F86B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833" y="890"/>
                <a:ext cx="136" cy="27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  <p:pic>
          <p:nvPicPr>
            <p:cNvPr id="29703" name="Picture 4133">
              <a:extLst>
                <a:ext uri="{FF2B5EF4-FFF2-40B4-BE49-F238E27FC236}">
                  <a16:creationId xmlns:a16="http://schemas.microsoft.com/office/drawing/2014/main" id="{616AF514-701B-4D5C-AD54-CCDE15D2CA2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38" y="1150"/>
              <a:ext cx="103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29704" name="Group 4141">
              <a:extLst>
                <a:ext uri="{FF2B5EF4-FFF2-40B4-BE49-F238E27FC236}">
                  <a16:creationId xmlns:a16="http://schemas.microsoft.com/office/drawing/2014/main" id="{1ECFD515-6C45-4756-80AE-3F9FD100CE7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90" y="654"/>
              <a:ext cx="4272" cy="3177"/>
              <a:chOff x="490" y="654"/>
              <a:chExt cx="4272" cy="3177"/>
            </a:xfrm>
          </p:grpSpPr>
          <p:pic>
            <p:nvPicPr>
              <p:cNvPr id="29705" name="Picture 4099">
                <a:extLst>
                  <a:ext uri="{FF2B5EF4-FFF2-40B4-BE49-F238E27FC236}">
                    <a16:creationId xmlns:a16="http://schemas.microsoft.com/office/drawing/2014/main" id="{B07170C7-F17E-4D3E-8000-A9B1A79EBA8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89" y="2988"/>
                <a:ext cx="1132" cy="84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29706" name="Picture 4101">
                <a:extLst>
                  <a:ext uri="{FF2B5EF4-FFF2-40B4-BE49-F238E27FC236}">
                    <a16:creationId xmlns:a16="http://schemas.microsoft.com/office/drawing/2014/main" id="{ECC605CE-F2B7-406B-A4A5-7B4707513EE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304" y="2419"/>
                <a:ext cx="311" cy="2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9707" name="Picture 4102">
                <a:extLst>
                  <a:ext uri="{FF2B5EF4-FFF2-40B4-BE49-F238E27FC236}">
                    <a16:creationId xmlns:a16="http://schemas.microsoft.com/office/drawing/2014/main" id="{7ABAB9C6-7615-4E0E-80F1-712C4D4D4C2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10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62" y="1272"/>
                <a:ext cx="416" cy="11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9708" name="Picture 4104">
                <a:extLst>
                  <a:ext uri="{FF2B5EF4-FFF2-40B4-BE49-F238E27FC236}">
                    <a16:creationId xmlns:a16="http://schemas.microsoft.com/office/drawing/2014/main" id="{301BD873-135A-4227-A7F4-ADB10273FC4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1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339" y="2992"/>
                <a:ext cx="414" cy="2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29709" name="Picture 4105">
                <a:extLst>
                  <a:ext uri="{FF2B5EF4-FFF2-40B4-BE49-F238E27FC236}">
                    <a16:creationId xmlns:a16="http://schemas.microsoft.com/office/drawing/2014/main" id="{5D8C91EE-37B0-4E0D-92B1-EFB118B51F1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1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01" y="2722"/>
                <a:ext cx="414" cy="2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9710" name="Freeform 4106">
                <a:extLst>
                  <a:ext uri="{FF2B5EF4-FFF2-40B4-BE49-F238E27FC236}">
                    <a16:creationId xmlns:a16="http://schemas.microsoft.com/office/drawing/2014/main" id="{50007768-88EC-41E6-ABB1-4DBF0BBE058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41" y="1716"/>
                <a:ext cx="963" cy="843"/>
              </a:xfrm>
              <a:custGeom>
                <a:avLst/>
                <a:gdLst>
                  <a:gd name="T0" fmla="*/ 0 w 1270"/>
                  <a:gd name="T1" fmla="*/ 332 h 1134"/>
                  <a:gd name="T2" fmla="*/ 139 w 1270"/>
                  <a:gd name="T3" fmla="*/ 369 h 1134"/>
                  <a:gd name="T4" fmla="*/ 237 w 1270"/>
                  <a:gd name="T5" fmla="*/ 201 h 1134"/>
                  <a:gd name="T6" fmla="*/ 277 w 1270"/>
                  <a:gd name="T7" fmla="*/ 34 h 1134"/>
                  <a:gd name="T8" fmla="*/ 396 w 1270"/>
                  <a:gd name="T9" fmla="*/ 16 h 1134"/>
                  <a:gd name="T10" fmla="*/ 416 w 1270"/>
                  <a:gd name="T11" fmla="*/ 127 h 1134"/>
                  <a:gd name="T12" fmla="*/ 296 w 1270"/>
                  <a:gd name="T13" fmla="*/ 221 h 1134"/>
                  <a:gd name="T14" fmla="*/ 237 w 1270"/>
                  <a:gd name="T15" fmla="*/ 425 h 1134"/>
                  <a:gd name="T16" fmla="*/ 554 w 1270"/>
                  <a:gd name="T17" fmla="*/ 462 h 113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270" h="1134">
                    <a:moveTo>
                      <a:pt x="0" y="809"/>
                    </a:moveTo>
                    <a:cubicBezTo>
                      <a:pt x="113" y="881"/>
                      <a:pt x="227" y="953"/>
                      <a:pt x="318" y="900"/>
                    </a:cubicBezTo>
                    <a:cubicBezTo>
                      <a:pt x="409" y="847"/>
                      <a:pt x="492" y="627"/>
                      <a:pt x="545" y="491"/>
                    </a:cubicBezTo>
                    <a:cubicBezTo>
                      <a:pt x="598" y="355"/>
                      <a:pt x="575" y="158"/>
                      <a:pt x="635" y="83"/>
                    </a:cubicBezTo>
                    <a:cubicBezTo>
                      <a:pt x="695" y="8"/>
                      <a:pt x="855" y="0"/>
                      <a:pt x="908" y="38"/>
                    </a:cubicBezTo>
                    <a:cubicBezTo>
                      <a:pt x="961" y="76"/>
                      <a:pt x="991" y="227"/>
                      <a:pt x="953" y="310"/>
                    </a:cubicBezTo>
                    <a:cubicBezTo>
                      <a:pt x="915" y="393"/>
                      <a:pt x="749" y="416"/>
                      <a:pt x="681" y="537"/>
                    </a:cubicBezTo>
                    <a:cubicBezTo>
                      <a:pt x="613" y="658"/>
                      <a:pt x="447" y="938"/>
                      <a:pt x="545" y="1036"/>
                    </a:cubicBezTo>
                    <a:cubicBezTo>
                      <a:pt x="643" y="1134"/>
                      <a:pt x="1149" y="1111"/>
                      <a:pt x="1270" y="1126"/>
                    </a:cubicBezTo>
                  </a:path>
                </a:pathLst>
              </a:custGeom>
              <a:noFill/>
              <a:ln w="10160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  <p:pic>
            <p:nvPicPr>
              <p:cNvPr id="29711" name="Picture 4107">
                <a:extLst>
                  <a:ext uri="{FF2B5EF4-FFF2-40B4-BE49-F238E27FC236}">
                    <a16:creationId xmlns:a16="http://schemas.microsoft.com/office/drawing/2014/main" id="{AC271171-BB8E-4789-B279-F1D6EBC11A9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1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18" y="2283"/>
                <a:ext cx="323" cy="3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9712" name="Text Box 4108">
                <a:extLst>
                  <a:ext uri="{FF2B5EF4-FFF2-40B4-BE49-F238E27FC236}">
                    <a16:creationId xmlns:a16="http://schemas.microsoft.com/office/drawing/2014/main" id="{9494D0AB-155A-4E32-A2F0-310ECEA177E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26" y="654"/>
                <a:ext cx="103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buFont typeface="Wingdings" panose="05000000000000000000" pitchFamily="2" charset="2"/>
                  <a:buChar char="§"/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buFont typeface="Wingdings" panose="05000000000000000000" pitchFamily="2" charset="2"/>
                  <a:buChar char="§"/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buFont typeface="Wingdings" panose="05000000000000000000" pitchFamily="2" charset="2"/>
                  <a:buChar char="§"/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buFont typeface="Wingdings" panose="05000000000000000000" pitchFamily="2" charset="2"/>
                  <a:buChar char="§"/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buFont typeface="Wingdings" panose="05000000000000000000" pitchFamily="2" charset="2"/>
                  <a:buChar char="§"/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Wingdings" panose="05000000000000000000" pitchFamily="2" charset="2"/>
                  <a:buChar char="§"/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Wingdings" panose="05000000000000000000" pitchFamily="2" charset="2"/>
                  <a:buChar char="§"/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Wingdings" panose="05000000000000000000" pitchFamily="2" charset="2"/>
                  <a:buChar char="§"/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Wingdings" panose="05000000000000000000" pitchFamily="2" charset="2"/>
                  <a:buChar char="§"/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de-DE" altLang="de-DE" sz="1800" b="1">
                    <a:solidFill>
                      <a:srgbClr val="FF0000"/>
                    </a:solidFill>
                  </a:rPr>
                  <a:t>Angriffstrupp</a:t>
                </a:r>
              </a:p>
            </p:txBody>
          </p:sp>
          <p:pic>
            <p:nvPicPr>
              <p:cNvPr id="29713" name="Picture 4110">
                <a:extLst>
                  <a:ext uri="{FF2B5EF4-FFF2-40B4-BE49-F238E27FC236}">
                    <a16:creationId xmlns:a16="http://schemas.microsoft.com/office/drawing/2014/main" id="{A68BBBEF-2730-4B19-9FE3-DB75F33B8731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1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781" y="1598"/>
                <a:ext cx="337" cy="3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9714" name="Picture 4112">
                <a:extLst>
                  <a:ext uri="{FF2B5EF4-FFF2-40B4-BE49-F238E27FC236}">
                    <a16:creationId xmlns:a16="http://schemas.microsoft.com/office/drawing/2014/main" id="{4467E26E-98F5-46AB-B17B-738C139B071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1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224" y="1368"/>
                <a:ext cx="220" cy="2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9715" name="Picture 4113">
                <a:extLst>
                  <a:ext uri="{FF2B5EF4-FFF2-40B4-BE49-F238E27FC236}">
                    <a16:creationId xmlns:a16="http://schemas.microsoft.com/office/drawing/2014/main" id="{11332B95-F83B-489D-A78C-347DC029FED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1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55" y="1368"/>
                <a:ext cx="221" cy="2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9716" name="Picture 4114">
                <a:extLst>
                  <a:ext uri="{FF2B5EF4-FFF2-40B4-BE49-F238E27FC236}">
                    <a16:creationId xmlns:a16="http://schemas.microsoft.com/office/drawing/2014/main" id="{F6971A62-08FE-4BCA-865E-8F9560F2CE56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1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98" y="1368"/>
                <a:ext cx="144" cy="3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9717" name="Picture 4115">
                <a:extLst>
                  <a:ext uri="{FF2B5EF4-FFF2-40B4-BE49-F238E27FC236}">
                    <a16:creationId xmlns:a16="http://schemas.microsoft.com/office/drawing/2014/main" id="{1BEFFC48-3E8A-4568-A24B-668F134DCB2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1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98" y="1713"/>
                <a:ext cx="137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9718" name="Line 4116">
                <a:extLst>
                  <a:ext uri="{FF2B5EF4-FFF2-40B4-BE49-F238E27FC236}">
                    <a16:creationId xmlns:a16="http://schemas.microsoft.com/office/drawing/2014/main" id="{C1148F04-3E27-410F-8AAF-2CB9B457432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597" y="1873"/>
                <a:ext cx="110" cy="77"/>
              </a:xfrm>
              <a:prstGeom prst="line">
                <a:avLst/>
              </a:prstGeom>
              <a:noFill/>
              <a:ln w="76200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29719" name="Line 4118">
                <a:extLst>
                  <a:ext uri="{FF2B5EF4-FFF2-40B4-BE49-F238E27FC236}">
                    <a16:creationId xmlns:a16="http://schemas.microsoft.com/office/drawing/2014/main" id="{2FBBDB53-1B82-4BFA-B963-6B89784DE54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72" y="1571"/>
                <a:ext cx="205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29720" name="Line 4119">
                <a:extLst>
                  <a:ext uri="{FF2B5EF4-FFF2-40B4-BE49-F238E27FC236}">
                    <a16:creationId xmlns:a16="http://schemas.microsoft.com/office/drawing/2014/main" id="{66EEC4E2-FC1E-443A-9B39-1EB969F5FD6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49" y="1571"/>
                <a:ext cx="205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29721" name="Line 4120">
                <a:extLst>
                  <a:ext uri="{FF2B5EF4-FFF2-40B4-BE49-F238E27FC236}">
                    <a16:creationId xmlns:a16="http://schemas.microsoft.com/office/drawing/2014/main" id="{F8FA61A0-8697-4801-9BC6-A2BE1CF35E4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72" y="1571"/>
                <a:ext cx="0" cy="571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29722" name="Line 4121">
                <a:extLst>
                  <a:ext uri="{FF2B5EF4-FFF2-40B4-BE49-F238E27FC236}">
                    <a16:creationId xmlns:a16="http://schemas.microsoft.com/office/drawing/2014/main" id="{6AD56EA6-28DF-451F-92EF-A5438AFEB93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72" y="2071"/>
                <a:ext cx="0" cy="321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29723" name="Line 4122">
                <a:extLst>
                  <a:ext uri="{FF2B5EF4-FFF2-40B4-BE49-F238E27FC236}">
                    <a16:creationId xmlns:a16="http://schemas.microsoft.com/office/drawing/2014/main" id="{D8E1A5DF-5E95-4134-8B40-89E28205603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72" y="2392"/>
                <a:ext cx="377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29724" name="Line 4123">
                <a:extLst>
                  <a:ext uri="{FF2B5EF4-FFF2-40B4-BE49-F238E27FC236}">
                    <a16:creationId xmlns:a16="http://schemas.microsoft.com/office/drawing/2014/main" id="{9088298F-187F-41D7-8D0E-D50D861FD3C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54" y="1571"/>
                <a:ext cx="0" cy="821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29725" name="Line 4124">
                <a:extLst>
                  <a:ext uri="{FF2B5EF4-FFF2-40B4-BE49-F238E27FC236}">
                    <a16:creationId xmlns:a16="http://schemas.microsoft.com/office/drawing/2014/main" id="{E98612DF-A1A1-4410-92B6-4871D6871B2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514" y="2392"/>
                <a:ext cx="24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29726" name="AutoShape 4125">
                <a:extLst>
                  <a:ext uri="{FF2B5EF4-FFF2-40B4-BE49-F238E27FC236}">
                    <a16:creationId xmlns:a16="http://schemas.microsoft.com/office/drawing/2014/main" id="{3F0FDC54-206F-4B8B-A735-D43CA49FA67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46" y="2000"/>
                <a:ext cx="274" cy="320"/>
              </a:xfrm>
              <a:prstGeom prst="irregularSeal2">
                <a:avLst/>
              </a:prstGeom>
              <a:gradFill rotWithShape="1">
                <a:gsLst>
                  <a:gs pos="0">
                    <a:srgbClr val="FFF200"/>
                  </a:gs>
                  <a:gs pos="45000">
                    <a:srgbClr val="FF7A00"/>
                  </a:gs>
                  <a:gs pos="70000">
                    <a:srgbClr val="FF0300"/>
                  </a:gs>
                  <a:gs pos="100000">
                    <a:srgbClr val="4D0808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buFont typeface="Wingdings" panose="05000000000000000000" pitchFamily="2" charset="2"/>
                  <a:buChar char="§"/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buFont typeface="Wingdings" panose="05000000000000000000" pitchFamily="2" charset="2"/>
                  <a:buChar char="§"/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buFont typeface="Wingdings" panose="05000000000000000000" pitchFamily="2" charset="2"/>
                  <a:buChar char="§"/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buFont typeface="Wingdings" panose="05000000000000000000" pitchFamily="2" charset="2"/>
                  <a:buChar char="§"/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buFont typeface="Wingdings" panose="05000000000000000000" pitchFamily="2" charset="2"/>
                  <a:buChar char="§"/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Wingdings" panose="05000000000000000000" pitchFamily="2" charset="2"/>
                  <a:buChar char="§"/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Wingdings" panose="05000000000000000000" pitchFamily="2" charset="2"/>
                  <a:buChar char="§"/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Wingdings" panose="05000000000000000000" pitchFamily="2" charset="2"/>
                  <a:buChar char="§"/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Wingdings" panose="05000000000000000000" pitchFamily="2" charset="2"/>
                  <a:buChar char="§"/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de-DE" altLang="de-DE"/>
              </a:p>
            </p:txBody>
          </p:sp>
          <p:pic>
            <p:nvPicPr>
              <p:cNvPr id="29727" name="Picture 4132">
                <a:extLst>
                  <a:ext uri="{FF2B5EF4-FFF2-40B4-BE49-F238E27FC236}">
                    <a16:creationId xmlns:a16="http://schemas.microsoft.com/office/drawing/2014/main" id="{7FD9FE88-292A-4FC5-83C7-6B45DBF4024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90" y="2190"/>
                <a:ext cx="100" cy="2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9728" name="Text Box 4134">
                <a:extLst>
                  <a:ext uri="{FF2B5EF4-FFF2-40B4-BE49-F238E27FC236}">
                    <a16:creationId xmlns:a16="http://schemas.microsoft.com/office/drawing/2014/main" id="{987F01C8-804F-4403-8203-C6602AEE057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00" y="660"/>
                <a:ext cx="2081" cy="60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buFont typeface="Wingdings" panose="05000000000000000000" pitchFamily="2" charset="2"/>
                  <a:buChar char="§"/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buFont typeface="Wingdings" panose="05000000000000000000" pitchFamily="2" charset="2"/>
                  <a:buChar char="§"/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buFont typeface="Wingdings" panose="05000000000000000000" pitchFamily="2" charset="2"/>
                  <a:buChar char="§"/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buFont typeface="Wingdings" panose="05000000000000000000" pitchFamily="2" charset="2"/>
                  <a:buChar char="§"/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buFont typeface="Wingdings" panose="05000000000000000000" pitchFamily="2" charset="2"/>
                  <a:buChar char="§"/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Wingdings" panose="05000000000000000000" pitchFamily="2" charset="2"/>
                  <a:buChar char="§"/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Wingdings" panose="05000000000000000000" pitchFamily="2" charset="2"/>
                  <a:buChar char="§"/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Wingdings" panose="05000000000000000000" pitchFamily="2" charset="2"/>
                  <a:buChar char="§"/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Wingdings" panose="05000000000000000000" pitchFamily="2" charset="2"/>
                  <a:buChar char="§"/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buFontTx/>
                  <a:buNone/>
                </a:pPr>
                <a:r>
                  <a:rPr lang="de-DE" altLang="de-DE" b="1">
                    <a:solidFill>
                      <a:srgbClr val="CC3300"/>
                    </a:solidFill>
                  </a:rPr>
                  <a:t>Aufgabenverteilung im Löscheinsatz</a:t>
                </a:r>
              </a:p>
              <a:p>
                <a:pPr algn="ctr">
                  <a:buFontTx/>
                  <a:buNone/>
                </a:pPr>
                <a:r>
                  <a:rPr lang="de-DE" altLang="de-DE" b="1">
                    <a:solidFill>
                      <a:srgbClr val="CC3300"/>
                    </a:solidFill>
                  </a:rPr>
                  <a:t>Einsatz mit Bereitstellung,</a:t>
                </a:r>
              </a:p>
              <a:p>
                <a:pPr algn="ctr">
                  <a:buFontTx/>
                  <a:buNone/>
                </a:pPr>
                <a:r>
                  <a:rPr lang="de-DE" altLang="de-DE" b="1">
                    <a:solidFill>
                      <a:srgbClr val="CC3300"/>
                    </a:solidFill>
                  </a:rPr>
                  <a:t>Mannschaft: Gruppe</a:t>
                </a:r>
              </a:p>
              <a:p>
                <a:pPr algn="ctr">
                  <a:buFontTx/>
                  <a:buNone/>
                </a:pPr>
                <a:r>
                  <a:rPr lang="de-DE" altLang="de-DE" b="1"/>
                  <a:t>WE: offenes Gewässer</a:t>
                </a:r>
              </a:p>
            </p:txBody>
          </p:sp>
          <p:pic>
            <p:nvPicPr>
              <p:cNvPr id="29729" name="Picture 4139">
                <a:extLst>
                  <a:ext uri="{FF2B5EF4-FFF2-40B4-BE49-F238E27FC236}">
                    <a16:creationId xmlns:a16="http://schemas.microsoft.com/office/drawing/2014/main" id="{E66D9700-D1CC-4571-A59A-0D7DA0F5B576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1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169" y="1602"/>
                <a:ext cx="330" cy="3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</p:grpSp>
      <p:sp>
        <p:nvSpPr>
          <p:cNvPr id="29699" name="Rectangle 4143">
            <a:extLst>
              <a:ext uri="{FF2B5EF4-FFF2-40B4-BE49-F238E27FC236}">
                <a16:creationId xmlns:a16="http://schemas.microsoft.com/office/drawing/2014/main" id="{5357F499-E58C-4316-A6E4-C584045D1E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648200" y="6210300"/>
            <a:ext cx="1971675" cy="2571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altLang="de-DE" sz="800">
                <a:solidFill>
                  <a:schemeClr val="bg1"/>
                </a:solidFill>
              </a:rPr>
              <a:t>Aufgabe Angriffstrupp off.Gewässer</a:t>
            </a:r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4">
            <a:extLst>
              <a:ext uri="{FF2B5EF4-FFF2-40B4-BE49-F238E27FC236}">
                <a16:creationId xmlns:a16="http://schemas.microsoft.com/office/drawing/2014/main" id="{D27DA885-7ABE-4443-B822-E319C2C0DD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" y="4846638"/>
            <a:ext cx="1885950" cy="1220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1747" name="Picture 5">
            <a:extLst>
              <a:ext uri="{FF2B5EF4-FFF2-40B4-BE49-F238E27FC236}">
                <a16:creationId xmlns:a16="http://schemas.microsoft.com/office/drawing/2014/main" id="{DAC60565-FF78-4B15-8B13-D5D952C9A0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3238" y="1514475"/>
            <a:ext cx="660400" cy="1900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48" name="Freeform 6">
            <a:extLst>
              <a:ext uri="{FF2B5EF4-FFF2-40B4-BE49-F238E27FC236}">
                <a16:creationId xmlns:a16="http://schemas.microsoft.com/office/drawing/2014/main" id="{5068AD21-7DAB-45D0-9B65-251C28B1CC11}"/>
              </a:ext>
            </a:extLst>
          </p:cNvPr>
          <p:cNvSpPr>
            <a:spLocks/>
          </p:cNvSpPr>
          <p:nvPr/>
        </p:nvSpPr>
        <p:spPr bwMode="auto">
          <a:xfrm>
            <a:off x="1627188" y="3387725"/>
            <a:ext cx="411162" cy="1871663"/>
          </a:xfrm>
          <a:custGeom>
            <a:avLst/>
            <a:gdLst>
              <a:gd name="T0" fmla="*/ 2147483646 w 341"/>
              <a:gd name="T1" fmla="*/ 0 h 1497"/>
              <a:gd name="T2" fmla="*/ 2147483646 w 341"/>
              <a:gd name="T3" fmla="*/ 2147483646 h 1497"/>
              <a:gd name="T4" fmla="*/ 2147483646 w 341"/>
              <a:gd name="T5" fmla="*/ 2147483646 h 1497"/>
              <a:gd name="T6" fmla="*/ 2147483646 w 341"/>
              <a:gd name="T7" fmla="*/ 2147483646 h 1497"/>
              <a:gd name="T8" fmla="*/ 2147483646 w 341"/>
              <a:gd name="T9" fmla="*/ 2147483646 h 149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41" h="1497">
                <a:moveTo>
                  <a:pt x="341" y="0"/>
                </a:moveTo>
                <a:cubicBezTo>
                  <a:pt x="337" y="132"/>
                  <a:pt x="333" y="265"/>
                  <a:pt x="295" y="363"/>
                </a:cubicBezTo>
                <a:cubicBezTo>
                  <a:pt x="257" y="461"/>
                  <a:pt x="159" y="492"/>
                  <a:pt x="114" y="590"/>
                </a:cubicBezTo>
                <a:cubicBezTo>
                  <a:pt x="69" y="688"/>
                  <a:pt x="0" y="802"/>
                  <a:pt x="23" y="953"/>
                </a:cubicBezTo>
                <a:cubicBezTo>
                  <a:pt x="46" y="1104"/>
                  <a:pt x="212" y="1406"/>
                  <a:pt x="250" y="1497"/>
                </a:cubicBezTo>
              </a:path>
            </a:pathLst>
          </a:custGeom>
          <a:noFill/>
          <a:ln w="177800">
            <a:pattFill prst="solidDmnd">
              <a:fgClr>
                <a:srgbClr val="FFFF00"/>
              </a:fgClr>
              <a:bgClr>
                <a:srgbClr val="3333CC"/>
              </a:bgClr>
            </a:patt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pic>
        <p:nvPicPr>
          <p:cNvPr id="31749" name="Picture 7">
            <a:extLst>
              <a:ext uri="{FF2B5EF4-FFF2-40B4-BE49-F238E27FC236}">
                <a16:creationId xmlns:a16="http://schemas.microsoft.com/office/drawing/2014/main" id="{CC791A08-757B-4DF7-A6D2-38F9794A01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2575" y="5149850"/>
            <a:ext cx="655638" cy="471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50" name="Line 8">
            <a:extLst>
              <a:ext uri="{FF2B5EF4-FFF2-40B4-BE49-F238E27FC236}">
                <a16:creationId xmlns:a16="http://schemas.microsoft.com/office/drawing/2014/main" id="{983EAAD8-A830-4C0D-B078-D0998C8704C5}"/>
              </a:ext>
            </a:extLst>
          </p:cNvPr>
          <p:cNvSpPr>
            <a:spLocks noChangeShapeType="1"/>
          </p:cNvSpPr>
          <p:nvPr/>
        </p:nvSpPr>
        <p:spPr bwMode="auto">
          <a:xfrm>
            <a:off x="1863725" y="3768725"/>
            <a:ext cx="273050" cy="57150"/>
          </a:xfrm>
          <a:prstGeom prst="line">
            <a:avLst/>
          </a:prstGeom>
          <a:noFill/>
          <a:ln w="1301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1751" name="Line 9">
            <a:extLst>
              <a:ext uri="{FF2B5EF4-FFF2-40B4-BE49-F238E27FC236}">
                <a16:creationId xmlns:a16="http://schemas.microsoft.com/office/drawing/2014/main" id="{297B8A37-4C22-49CD-86C1-9971E1D2475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516063" y="4521200"/>
            <a:ext cx="274637" cy="57150"/>
          </a:xfrm>
          <a:prstGeom prst="line">
            <a:avLst/>
          </a:prstGeom>
          <a:noFill/>
          <a:ln w="1301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1752" name="Freeform 10">
            <a:extLst>
              <a:ext uri="{FF2B5EF4-FFF2-40B4-BE49-F238E27FC236}">
                <a16:creationId xmlns:a16="http://schemas.microsoft.com/office/drawing/2014/main" id="{3D3B30D4-07A8-4762-8C3F-E9823E581A1D}"/>
              </a:ext>
            </a:extLst>
          </p:cNvPr>
          <p:cNvSpPr>
            <a:spLocks/>
          </p:cNvSpPr>
          <p:nvPr/>
        </p:nvSpPr>
        <p:spPr bwMode="auto">
          <a:xfrm>
            <a:off x="1600200" y="3443288"/>
            <a:ext cx="611188" cy="1936750"/>
          </a:xfrm>
          <a:custGeom>
            <a:avLst/>
            <a:gdLst>
              <a:gd name="T0" fmla="*/ 2147483646 w 507"/>
              <a:gd name="T1" fmla="*/ 0 h 1549"/>
              <a:gd name="T2" fmla="*/ 2147483646 w 507"/>
              <a:gd name="T3" fmla="*/ 2147483646 h 1549"/>
              <a:gd name="T4" fmla="*/ 2147483646 w 507"/>
              <a:gd name="T5" fmla="*/ 2147483646 h 1549"/>
              <a:gd name="T6" fmla="*/ 2147483646 w 507"/>
              <a:gd name="T7" fmla="*/ 2147483646 h 1549"/>
              <a:gd name="T8" fmla="*/ 2147483646 w 507"/>
              <a:gd name="T9" fmla="*/ 2147483646 h 1549"/>
              <a:gd name="T10" fmla="*/ 2147483646 w 507"/>
              <a:gd name="T11" fmla="*/ 2147483646 h 1549"/>
              <a:gd name="T12" fmla="*/ 2147483646 w 507"/>
              <a:gd name="T13" fmla="*/ 2147483646 h 1549"/>
              <a:gd name="T14" fmla="*/ 2147483646 w 507"/>
              <a:gd name="T15" fmla="*/ 2147483646 h 1549"/>
              <a:gd name="T16" fmla="*/ 2147483646 w 507"/>
              <a:gd name="T17" fmla="*/ 2147483646 h 1549"/>
              <a:gd name="T18" fmla="*/ 2147483646 w 507"/>
              <a:gd name="T19" fmla="*/ 2147483646 h 1549"/>
              <a:gd name="T20" fmla="*/ 2147483646 w 507"/>
              <a:gd name="T21" fmla="*/ 2147483646 h 1549"/>
              <a:gd name="T22" fmla="*/ 2147483646 w 507"/>
              <a:gd name="T23" fmla="*/ 2147483646 h 1549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507" h="1549">
                <a:moveTo>
                  <a:pt x="507" y="0"/>
                </a:moveTo>
                <a:cubicBezTo>
                  <a:pt x="484" y="151"/>
                  <a:pt x="462" y="303"/>
                  <a:pt x="417" y="363"/>
                </a:cubicBezTo>
                <a:cubicBezTo>
                  <a:pt x="372" y="423"/>
                  <a:pt x="235" y="363"/>
                  <a:pt x="235" y="363"/>
                </a:cubicBezTo>
                <a:cubicBezTo>
                  <a:pt x="235" y="363"/>
                  <a:pt x="432" y="272"/>
                  <a:pt x="417" y="363"/>
                </a:cubicBezTo>
                <a:cubicBezTo>
                  <a:pt x="402" y="454"/>
                  <a:pt x="212" y="801"/>
                  <a:pt x="144" y="907"/>
                </a:cubicBezTo>
                <a:cubicBezTo>
                  <a:pt x="76" y="1013"/>
                  <a:pt x="0" y="991"/>
                  <a:pt x="8" y="998"/>
                </a:cubicBezTo>
                <a:cubicBezTo>
                  <a:pt x="16" y="1005"/>
                  <a:pt x="137" y="899"/>
                  <a:pt x="190" y="952"/>
                </a:cubicBezTo>
                <a:cubicBezTo>
                  <a:pt x="243" y="1005"/>
                  <a:pt x="326" y="1232"/>
                  <a:pt x="326" y="1315"/>
                </a:cubicBezTo>
                <a:cubicBezTo>
                  <a:pt x="326" y="1398"/>
                  <a:pt x="183" y="1443"/>
                  <a:pt x="190" y="1451"/>
                </a:cubicBezTo>
                <a:cubicBezTo>
                  <a:pt x="197" y="1459"/>
                  <a:pt x="371" y="1346"/>
                  <a:pt x="371" y="1361"/>
                </a:cubicBezTo>
                <a:cubicBezTo>
                  <a:pt x="371" y="1376"/>
                  <a:pt x="190" y="1535"/>
                  <a:pt x="190" y="1542"/>
                </a:cubicBezTo>
                <a:cubicBezTo>
                  <a:pt x="190" y="1549"/>
                  <a:pt x="341" y="1429"/>
                  <a:pt x="371" y="1406"/>
                </a:cubicBezTo>
              </a:path>
            </a:pathLst>
          </a:custGeom>
          <a:noFill/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1753" name="Freeform 11">
            <a:extLst>
              <a:ext uri="{FF2B5EF4-FFF2-40B4-BE49-F238E27FC236}">
                <a16:creationId xmlns:a16="http://schemas.microsoft.com/office/drawing/2014/main" id="{2A921782-8F79-4A14-A38D-E1429F520FA8}"/>
              </a:ext>
            </a:extLst>
          </p:cNvPr>
          <p:cNvSpPr>
            <a:spLocks/>
          </p:cNvSpPr>
          <p:nvPr/>
        </p:nvSpPr>
        <p:spPr bwMode="auto">
          <a:xfrm>
            <a:off x="1916113" y="3055938"/>
            <a:ext cx="636587" cy="2182812"/>
          </a:xfrm>
          <a:custGeom>
            <a:avLst/>
            <a:gdLst>
              <a:gd name="T0" fmla="*/ 2147483646 w 528"/>
              <a:gd name="T1" fmla="*/ 2147483646 h 1746"/>
              <a:gd name="T2" fmla="*/ 2147483646 w 528"/>
              <a:gd name="T3" fmla="*/ 2147483646 h 1746"/>
              <a:gd name="T4" fmla="*/ 2147483646 w 528"/>
              <a:gd name="T5" fmla="*/ 2147483646 h 1746"/>
              <a:gd name="T6" fmla="*/ 2147483646 w 528"/>
              <a:gd name="T7" fmla="*/ 2147483646 h 174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28" h="1746">
                <a:moveTo>
                  <a:pt x="105" y="1746"/>
                </a:moveTo>
                <a:cubicBezTo>
                  <a:pt x="52" y="1515"/>
                  <a:pt x="0" y="1285"/>
                  <a:pt x="60" y="1021"/>
                </a:cubicBezTo>
                <a:cubicBezTo>
                  <a:pt x="120" y="757"/>
                  <a:pt x="408" y="318"/>
                  <a:pt x="468" y="159"/>
                </a:cubicBezTo>
                <a:cubicBezTo>
                  <a:pt x="528" y="0"/>
                  <a:pt x="430" y="83"/>
                  <a:pt x="422" y="68"/>
                </a:cubicBezTo>
              </a:path>
            </a:pathLst>
          </a:custGeom>
          <a:noFill/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pic>
        <p:nvPicPr>
          <p:cNvPr id="31754" name="Picture 12">
            <a:extLst>
              <a:ext uri="{FF2B5EF4-FFF2-40B4-BE49-F238E27FC236}">
                <a16:creationId xmlns:a16="http://schemas.microsoft.com/office/drawing/2014/main" id="{901AD50C-FC2C-470A-8ED6-1CCCF5C714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3475" y="3151188"/>
            <a:ext cx="465138" cy="56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55" name="Picture 13">
            <a:extLst>
              <a:ext uri="{FF2B5EF4-FFF2-40B4-BE49-F238E27FC236}">
                <a16:creationId xmlns:a16="http://schemas.microsoft.com/office/drawing/2014/main" id="{7C35B1D6-3173-4B2B-B8B1-4AEF7BA9AC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3513" y="5257800"/>
            <a:ext cx="469900" cy="56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56" name="Picture 14">
            <a:extLst>
              <a:ext uri="{FF2B5EF4-FFF2-40B4-BE49-F238E27FC236}">
                <a16:creationId xmlns:a16="http://schemas.microsoft.com/office/drawing/2014/main" id="{025D42D8-617A-4A97-A7BD-3501DC2C73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3513" y="3159125"/>
            <a:ext cx="487362" cy="56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57" name="Picture 15">
            <a:extLst>
              <a:ext uri="{FF2B5EF4-FFF2-40B4-BE49-F238E27FC236}">
                <a16:creationId xmlns:a16="http://schemas.microsoft.com/office/drawing/2014/main" id="{503C2316-9F7B-49CD-B8E9-B2AB2F8AB4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0463" y="4578350"/>
            <a:ext cx="474662" cy="565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58" name="Picture 16">
            <a:extLst>
              <a:ext uri="{FF2B5EF4-FFF2-40B4-BE49-F238E27FC236}">
                <a16:creationId xmlns:a16="http://schemas.microsoft.com/office/drawing/2014/main" id="{7F024E53-2ABD-4925-A748-965071C6E7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4438" y="3840163"/>
            <a:ext cx="447675" cy="56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59" name="Text Box 17">
            <a:extLst>
              <a:ext uri="{FF2B5EF4-FFF2-40B4-BE49-F238E27FC236}">
                <a16:creationId xmlns:a16="http://schemas.microsoft.com/office/drawing/2014/main" id="{9751975F-0484-45CF-8E2A-B92DF229EA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7250" y="1076325"/>
            <a:ext cx="3305175" cy="95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FontTx/>
              <a:buNone/>
            </a:pPr>
            <a:r>
              <a:rPr lang="de-DE" altLang="de-DE" b="1">
                <a:solidFill>
                  <a:srgbClr val="CC3300"/>
                </a:solidFill>
              </a:rPr>
              <a:t>Aufgabenverteilung im Löscheinsatz</a:t>
            </a:r>
          </a:p>
          <a:p>
            <a:pPr algn="ctr">
              <a:buFontTx/>
              <a:buNone/>
            </a:pPr>
            <a:r>
              <a:rPr lang="de-DE" altLang="de-DE" b="1">
                <a:solidFill>
                  <a:srgbClr val="CC3300"/>
                </a:solidFill>
              </a:rPr>
              <a:t>Einsatz mit Bereitstellung,</a:t>
            </a:r>
          </a:p>
          <a:p>
            <a:pPr algn="ctr">
              <a:buFontTx/>
              <a:buNone/>
            </a:pPr>
            <a:r>
              <a:rPr lang="de-DE" altLang="de-DE" b="1">
                <a:solidFill>
                  <a:srgbClr val="CC3300"/>
                </a:solidFill>
              </a:rPr>
              <a:t>Mannschaft: Gruppe</a:t>
            </a:r>
          </a:p>
          <a:p>
            <a:pPr algn="ctr">
              <a:buFontTx/>
              <a:buNone/>
            </a:pPr>
            <a:r>
              <a:rPr lang="de-DE" altLang="de-DE" b="1"/>
              <a:t>WE: offenes Gewässer</a:t>
            </a:r>
          </a:p>
        </p:txBody>
      </p:sp>
      <p:pic>
        <p:nvPicPr>
          <p:cNvPr id="31760" name="Picture 29">
            <a:extLst>
              <a:ext uri="{FF2B5EF4-FFF2-40B4-BE49-F238E27FC236}">
                <a16:creationId xmlns:a16="http://schemas.microsoft.com/office/drawing/2014/main" id="{6110F898-CA64-4526-BE92-429C28A79D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325" y="3000375"/>
            <a:ext cx="158750" cy="395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61" name="Rectangle 34">
            <a:extLst>
              <a:ext uri="{FF2B5EF4-FFF2-40B4-BE49-F238E27FC236}">
                <a16:creationId xmlns:a16="http://schemas.microsoft.com/office/drawing/2014/main" id="{BB896027-3EC5-4DE6-96A8-A8307535C6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91050" y="6257925"/>
            <a:ext cx="1609725" cy="228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altLang="de-DE" sz="800">
                <a:solidFill>
                  <a:schemeClr val="bg1"/>
                </a:solidFill>
              </a:rPr>
              <a:t>Aufgabe WT + ST off.Gewässer</a:t>
            </a:r>
          </a:p>
        </p:txBody>
      </p:sp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4">
            <a:extLst>
              <a:ext uri="{FF2B5EF4-FFF2-40B4-BE49-F238E27FC236}">
                <a16:creationId xmlns:a16="http://schemas.microsoft.com/office/drawing/2014/main" id="{475D38EE-AB57-484A-AEDF-FF3AE38ED4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0775" y="2373313"/>
            <a:ext cx="503238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795" name="Picture 6">
            <a:extLst>
              <a:ext uri="{FF2B5EF4-FFF2-40B4-BE49-F238E27FC236}">
                <a16:creationId xmlns:a16="http://schemas.microsoft.com/office/drawing/2014/main" id="{340683D6-C5CC-42A2-A38B-104F5B153E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9750" y="2019300"/>
            <a:ext cx="330200" cy="328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796" name="Picture 7">
            <a:extLst>
              <a:ext uri="{FF2B5EF4-FFF2-40B4-BE49-F238E27FC236}">
                <a16:creationId xmlns:a16="http://schemas.microsoft.com/office/drawing/2014/main" id="{1D3102C5-D3BB-4096-80D6-FB169F3F38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1900" y="2019300"/>
            <a:ext cx="330200" cy="328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797" name="Picture 8">
            <a:extLst>
              <a:ext uri="{FF2B5EF4-FFF2-40B4-BE49-F238E27FC236}">
                <a16:creationId xmlns:a16="http://schemas.microsoft.com/office/drawing/2014/main" id="{B89338BA-DFA7-4E12-8533-BB7C83EF05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7725" y="2019300"/>
            <a:ext cx="215900" cy="44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798" name="Picture 9">
            <a:extLst>
              <a:ext uri="{FF2B5EF4-FFF2-40B4-BE49-F238E27FC236}">
                <a16:creationId xmlns:a16="http://schemas.microsoft.com/office/drawing/2014/main" id="{FB3AF289-7FBA-4AC4-B6B5-CDD7F8B2DD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7725" y="2522538"/>
            <a:ext cx="204788" cy="392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799" name="Line 10">
            <a:extLst>
              <a:ext uri="{FF2B5EF4-FFF2-40B4-BE49-F238E27FC236}">
                <a16:creationId xmlns:a16="http://schemas.microsoft.com/office/drawing/2014/main" id="{4CCCB6B7-0FFC-4B1C-B361-8ABA04805B4A}"/>
              </a:ext>
            </a:extLst>
          </p:cNvPr>
          <p:cNvSpPr>
            <a:spLocks noChangeShapeType="1"/>
          </p:cNvSpPr>
          <p:nvPr/>
        </p:nvSpPr>
        <p:spPr bwMode="auto">
          <a:xfrm>
            <a:off x="6159500" y="2651125"/>
            <a:ext cx="165100" cy="111125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pic>
        <p:nvPicPr>
          <p:cNvPr id="33800" name="Picture 12">
            <a:extLst>
              <a:ext uri="{FF2B5EF4-FFF2-40B4-BE49-F238E27FC236}">
                <a16:creationId xmlns:a16="http://schemas.microsoft.com/office/drawing/2014/main" id="{381385B0-4157-48A1-A753-C060F639ED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8688" y="3444875"/>
            <a:ext cx="457200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01" name="Picture 13">
            <a:extLst>
              <a:ext uri="{FF2B5EF4-FFF2-40B4-BE49-F238E27FC236}">
                <a16:creationId xmlns:a16="http://schemas.microsoft.com/office/drawing/2014/main" id="{CEFD33CA-25C5-4348-BCD8-823D450AF7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4740275"/>
            <a:ext cx="1746250" cy="1336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3802" name="Picture 14">
            <a:extLst>
              <a:ext uri="{FF2B5EF4-FFF2-40B4-BE49-F238E27FC236}">
                <a16:creationId xmlns:a16="http://schemas.microsoft.com/office/drawing/2014/main" id="{1CCFA872-16A3-4C2A-9CF8-4186666A13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5425" y="1676400"/>
            <a:ext cx="611188" cy="1741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803" name="Freeform 15">
            <a:extLst>
              <a:ext uri="{FF2B5EF4-FFF2-40B4-BE49-F238E27FC236}">
                <a16:creationId xmlns:a16="http://schemas.microsoft.com/office/drawing/2014/main" id="{20E659E5-D039-4B89-8B9F-C6F62D9DC4B2}"/>
              </a:ext>
            </a:extLst>
          </p:cNvPr>
          <p:cNvSpPr>
            <a:spLocks/>
          </p:cNvSpPr>
          <p:nvPr/>
        </p:nvSpPr>
        <p:spPr bwMode="auto">
          <a:xfrm>
            <a:off x="1395413" y="3392488"/>
            <a:ext cx="379412" cy="1716087"/>
          </a:xfrm>
          <a:custGeom>
            <a:avLst/>
            <a:gdLst>
              <a:gd name="T0" fmla="*/ 2147483646 w 341"/>
              <a:gd name="T1" fmla="*/ 0 h 1497"/>
              <a:gd name="T2" fmla="*/ 2147483646 w 341"/>
              <a:gd name="T3" fmla="*/ 2147483646 h 1497"/>
              <a:gd name="T4" fmla="*/ 2147483646 w 341"/>
              <a:gd name="T5" fmla="*/ 2147483646 h 1497"/>
              <a:gd name="T6" fmla="*/ 2147483646 w 341"/>
              <a:gd name="T7" fmla="*/ 2147483646 h 1497"/>
              <a:gd name="T8" fmla="*/ 2147483646 w 341"/>
              <a:gd name="T9" fmla="*/ 2147483646 h 149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41" h="1497">
                <a:moveTo>
                  <a:pt x="341" y="0"/>
                </a:moveTo>
                <a:cubicBezTo>
                  <a:pt x="337" y="132"/>
                  <a:pt x="333" y="265"/>
                  <a:pt x="295" y="363"/>
                </a:cubicBezTo>
                <a:cubicBezTo>
                  <a:pt x="257" y="461"/>
                  <a:pt x="159" y="492"/>
                  <a:pt x="114" y="590"/>
                </a:cubicBezTo>
                <a:cubicBezTo>
                  <a:pt x="69" y="688"/>
                  <a:pt x="0" y="802"/>
                  <a:pt x="23" y="953"/>
                </a:cubicBezTo>
                <a:cubicBezTo>
                  <a:pt x="46" y="1104"/>
                  <a:pt x="212" y="1406"/>
                  <a:pt x="250" y="1497"/>
                </a:cubicBezTo>
              </a:path>
            </a:pathLst>
          </a:custGeom>
          <a:noFill/>
          <a:ln w="177800">
            <a:pattFill prst="solidDmnd">
              <a:fgClr>
                <a:srgbClr val="FFFF00"/>
              </a:fgClr>
              <a:bgClr>
                <a:srgbClr val="3333CC"/>
              </a:bgClr>
            </a:patt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pic>
        <p:nvPicPr>
          <p:cNvPr id="33804" name="Picture 16">
            <a:extLst>
              <a:ext uri="{FF2B5EF4-FFF2-40B4-BE49-F238E27FC236}">
                <a16:creationId xmlns:a16="http://schemas.microsoft.com/office/drawing/2014/main" id="{AE7113B1-05AD-4289-80B7-BD1C9F3D67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9375" y="5046663"/>
            <a:ext cx="608013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805" name="Line 17">
            <a:extLst>
              <a:ext uri="{FF2B5EF4-FFF2-40B4-BE49-F238E27FC236}">
                <a16:creationId xmlns:a16="http://schemas.microsoft.com/office/drawing/2014/main" id="{1679C642-7F43-4EAD-AB5F-C6AA5C721FC1}"/>
              </a:ext>
            </a:extLst>
          </p:cNvPr>
          <p:cNvSpPr>
            <a:spLocks noChangeShapeType="1"/>
          </p:cNvSpPr>
          <p:nvPr/>
        </p:nvSpPr>
        <p:spPr bwMode="auto">
          <a:xfrm>
            <a:off x="1597025" y="3756025"/>
            <a:ext cx="252413" cy="52388"/>
          </a:xfrm>
          <a:prstGeom prst="line">
            <a:avLst/>
          </a:prstGeom>
          <a:noFill/>
          <a:ln w="1301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3806" name="Line 18">
            <a:extLst>
              <a:ext uri="{FF2B5EF4-FFF2-40B4-BE49-F238E27FC236}">
                <a16:creationId xmlns:a16="http://schemas.microsoft.com/office/drawing/2014/main" id="{868D119B-A9EF-4350-B576-1F7396343A8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93813" y="4432300"/>
            <a:ext cx="252412" cy="53975"/>
          </a:xfrm>
          <a:prstGeom prst="line">
            <a:avLst/>
          </a:prstGeom>
          <a:noFill/>
          <a:ln w="1301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3807" name="Freeform 19">
            <a:extLst>
              <a:ext uri="{FF2B5EF4-FFF2-40B4-BE49-F238E27FC236}">
                <a16:creationId xmlns:a16="http://schemas.microsoft.com/office/drawing/2014/main" id="{2E5BEB9E-32A2-4437-825D-B9B26C80CEDB}"/>
              </a:ext>
            </a:extLst>
          </p:cNvPr>
          <p:cNvSpPr>
            <a:spLocks/>
          </p:cNvSpPr>
          <p:nvPr/>
        </p:nvSpPr>
        <p:spPr bwMode="auto">
          <a:xfrm>
            <a:off x="1335088" y="3444875"/>
            <a:ext cx="565150" cy="1774825"/>
          </a:xfrm>
          <a:custGeom>
            <a:avLst/>
            <a:gdLst>
              <a:gd name="T0" fmla="*/ 2147483646 w 507"/>
              <a:gd name="T1" fmla="*/ 0 h 1549"/>
              <a:gd name="T2" fmla="*/ 2147483646 w 507"/>
              <a:gd name="T3" fmla="*/ 2147483646 h 1549"/>
              <a:gd name="T4" fmla="*/ 2147483646 w 507"/>
              <a:gd name="T5" fmla="*/ 2147483646 h 1549"/>
              <a:gd name="T6" fmla="*/ 2147483646 w 507"/>
              <a:gd name="T7" fmla="*/ 2147483646 h 1549"/>
              <a:gd name="T8" fmla="*/ 2147483646 w 507"/>
              <a:gd name="T9" fmla="*/ 2147483646 h 1549"/>
              <a:gd name="T10" fmla="*/ 2147483646 w 507"/>
              <a:gd name="T11" fmla="*/ 2147483646 h 1549"/>
              <a:gd name="T12" fmla="*/ 2147483646 w 507"/>
              <a:gd name="T13" fmla="*/ 2147483646 h 1549"/>
              <a:gd name="T14" fmla="*/ 2147483646 w 507"/>
              <a:gd name="T15" fmla="*/ 2147483646 h 1549"/>
              <a:gd name="T16" fmla="*/ 2147483646 w 507"/>
              <a:gd name="T17" fmla="*/ 2147483646 h 1549"/>
              <a:gd name="T18" fmla="*/ 2147483646 w 507"/>
              <a:gd name="T19" fmla="*/ 2147483646 h 1549"/>
              <a:gd name="T20" fmla="*/ 2147483646 w 507"/>
              <a:gd name="T21" fmla="*/ 2147483646 h 1549"/>
              <a:gd name="T22" fmla="*/ 2147483646 w 507"/>
              <a:gd name="T23" fmla="*/ 2147483646 h 1549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507" h="1549">
                <a:moveTo>
                  <a:pt x="507" y="0"/>
                </a:moveTo>
                <a:cubicBezTo>
                  <a:pt x="484" y="151"/>
                  <a:pt x="462" y="303"/>
                  <a:pt x="417" y="363"/>
                </a:cubicBezTo>
                <a:cubicBezTo>
                  <a:pt x="372" y="423"/>
                  <a:pt x="235" y="363"/>
                  <a:pt x="235" y="363"/>
                </a:cubicBezTo>
                <a:cubicBezTo>
                  <a:pt x="235" y="363"/>
                  <a:pt x="432" y="272"/>
                  <a:pt x="417" y="363"/>
                </a:cubicBezTo>
                <a:cubicBezTo>
                  <a:pt x="402" y="454"/>
                  <a:pt x="212" y="801"/>
                  <a:pt x="144" y="907"/>
                </a:cubicBezTo>
                <a:cubicBezTo>
                  <a:pt x="76" y="1013"/>
                  <a:pt x="0" y="991"/>
                  <a:pt x="8" y="998"/>
                </a:cubicBezTo>
                <a:cubicBezTo>
                  <a:pt x="16" y="1005"/>
                  <a:pt x="137" y="899"/>
                  <a:pt x="190" y="952"/>
                </a:cubicBezTo>
                <a:cubicBezTo>
                  <a:pt x="243" y="1005"/>
                  <a:pt x="326" y="1232"/>
                  <a:pt x="326" y="1315"/>
                </a:cubicBezTo>
                <a:cubicBezTo>
                  <a:pt x="326" y="1398"/>
                  <a:pt x="183" y="1443"/>
                  <a:pt x="190" y="1451"/>
                </a:cubicBezTo>
                <a:cubicBezTo>
                  <a:pt x="197" y="1459"/>
                  <a:pt x="371" y="1346"/>
                  <a:pt x="371" y="1361"/>
                </a:cubicBezTo>
                <a:cubicBezTo>
                  <a:pt x="371" y="1376"/>
                  <a:pt x="190" y="1535"/>
                  <a:pt x="190" y="1542"/>
                </a:cubicBezTo>
                <a:cubicBezTo>
                  <a:pt x="190" y="1549"/>
                  <a:pt x="341" y="1429"/>
                  <a:pt x="371" y="1406"/>
                </a:cubicBezTo>
              </a:path>
            </a:pathLst>
          </a:custGeom>
          <a:noFill/>
          <a:ln w="952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3808" name="Freeform 20">
            <a:extLst>
              <a:ext uri="{FF2B5EF4-FFF2-40B4-BE49-F238E27FC236}">
                <a16:creationId xmlns:a16="http://schemas.microsoft.com/office/drawing/2014/main" id="{528310DA-3630-45BC-833D-AA27EA620710}"/>
              </a:ext>
            </a:extLst>
          </p:cNvPr>
          <p:cNvSpPr>
            <a:spLocks/>
          </p:cNvSpPr>
          <p:nvPr/>
        </p:nvSpPr>
        <p:spPr bwMode="auto">
          <a:xfrm>
            <a:off x="1609725" y="3097213"/>
            <a:ext cx="588963" cy="2001837"/>
          </a:xfrm>
          <a:custGeom>
            <a:avLst/>
            <a:gdLst>
              <a:gd name="T0" fmla="*/ 2147483646 w 528"/>
              <a:gd name="T1" fmla="*/ 2147483646 h 1746"/>
              <a:gd name="T2" fmla="*/ 2147483646 w 528"/>
              <a:gd name="T3" fmla="*/ 2147483646 h 1746"/>
              <a:gd name="T4" fmla="*/ 2147483646 w 528"/>
              <a:gd name="T5" fmla="*/ 2147483646 h 1746"/>
              <a:gd name="T6" fmla="*/ 2147483646 w 528"/>
              <a:gd name="T7" fmla="*/ 2147483646 h 174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28" h="1746">
                <a:moveTo>
                  <a:pt x="105" y="1746"/>
                </a:moveTo>
                <a:cubicBezTo>
                  <a:pt x="52" y="1515"/>
                  <a:pt x="0" y="1285"/>
                  <a:pt x="60" y="1021"/>
                </a:cubicBezTo>
                <a:cubicBezTo>
                  <a:pt x="120" y="757"/>
                  <a:pt x="408" y="318"/>
                  <a:pt x="468" y="159"/>
                </a:cubicBezTo>
                <a:cubicBezTo>
                  <a:pt x="528" y="0"/>
                  <a:pt x="430" y="83"/>
                  <a:pt x="422" y="68"/>
                </a:cubicBezTo>
              </a:path>
            </a:pathLst>
          </a:custGeom>
          <a:noFill/>
          <a:ln w="952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pic>
        <p:nvPicPr>
          <p:cNvPr id="33809" name="Picture 22">
            <a:extLst>
              <a:ext uri="{FF2B5EF4-FFF2-40B4-BE49-F238E27FC236}">
                <a16:creationId xmlns:a16="http://schemas.microsoft.com/office/drawing/2014/main" id="{E18765B7-E26F-48B3-B1A5-05B2E378C1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7075" y="3860800"/>
            <a:ext cx="608013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10" name="Picture 23">
            <a:extLst>
              <a:ext uri="{FF2B5EF4-FFF2-40B4-BE49-F238E27FC236}">
                <a16:creationId xmlns:a16="http://schemas.microsoft.com/office/drawing/2014/main" id="{7B6AF367-851B-4215-854B-94B28E9FAE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8688" y="4276725"/>
            <a:ext cx="609600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811" name="Freeform 24">
            <a:extLst>
              <a:ext uri="{FF2B5EF4-FFF2-40B4-BE49-F238E27FC236}">
                <a16:creationId xmlns:a16="http://schemas.microsoft.com/office/drawing/2014/main" id="{079242DC-8A0A-4988-A47B-80F383C668AC}"/>
              </a:ext>
            </a:extLst>
          </p:cNvPr>
          <p:cNvSpPr>
            <a:spLocks/>
          </p:cNvSpPr>
          <p:nvPr/>
        </p:nvSpPr>
        <p:spPr bwMode="auto">
          <a:xfrm>
            <a:off x="2052638" y="2360613"/>
            <a:ext cx="1416050" cy="1300162"/>
          </a:xfrm>
          <a:custGeom>
            <a:avLst/>
            <a:gdLst>
              <a:gd name="T0" fmla="*/ 0 w 1270"/>
              <a:gd name="T1" fmla="*/ 2147483646 h 1134"/>
              <a:gd name="T2" fmla="*/ 2147483646 w 1270"/>
              <a:gd name="T3" fmla="*/ 2147483646 h 1134"/>
              <a:gd name="T4" fmla="*/ 2147483646 w 1270"/>
              <a:gd name="T5" fmla="*/ 2147483646 h 1134"/>
              <a:gd name="T6" fmla="*/ 2147483646 w 1270"/>
              <a:gd name="T7" fmla="*/ 2147483646 h 1134"/>
              <a:gd name="T8" fmla="*/ 2147483646 w 1270"/>
              <a:gd name="T9" fmla="*/ 2147483646 h 1134"/>
              <a:gd name="T10" fmla="*/ 2147483646 w 1270"/>
              <a:gd name="T11" fmla="*/ 2147483646 h 1134"/>
              <a:gd name="T12" fmla="*/ 2147483646 w 1270"/>
              <a:gd name="T13" fmla="*/ 2147483646 h 1134"/>
              <a:gd name="T14" fmla="*/ 2147483646 w 1270"/>
              <a:gd name="T15" fmla="*/ 2147483646 h 1134"/>
              <a:gd name="T16" fmla="*/ 2147483646 w 1270"/>
              <a:gd name="T17" fmla="*/ 2147483646 h 113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270" h="1134">
                <a:moveTo>
                  <a:pt x="0" y="809"/>
                </a:moveTo>
                <a:cubicBezTo>
                  <a:pt x="113" y="881"/>
                  <a:pt x="227" y="953"/>
                  <a:pt x="318" y="900"/>
                </a:cubicBezTo>
                <a:cubicBezTo>
                  <a:pt x="409" y="847"/>
                  <a:pt x="492" y="627"/>
                  <a:pt x="545" y="491"/>
                </a:cubicBezTo>
                <a:cubicBezTo>
                  <a:pt x="598" y="355"/>
                  <a:pt x="575" y="158"/>
                  <a:pt x="635" y="83"/>
                </a:cubicBezTo>
                <a:cubicBezTo>
                  <a:pt x="695" y="8"/>
                  <a:pt x="855" y="0"/>
                  <a:pt x="908" y="38"/>
                </a:cubicBezTo>
                <a:cubicBezTo>
                  <a:pt x="961" y="76"/>
                  <a:pt x="991" y="227"/>
                  <a:pt x="953" y="310"/>
                </a:cubicBezTo>
                <a:cubicBezTo>
                  <a:pt x="915" y="393"/>
                  <a:pt x="749" y="416"/>
                  <a:pt x="681" y="537"/>
                </a:cubicBezTo>
                <a:cubicBezTo>
                  <a:pt x="613" y="658"/>
                  <a:pt x="447" y="938"/>
                  <a:pt x="545" y="1036"/>
                </a:cubicBezTo>
                <a:cubicBezTo>
                  <a:pt x="643" y="1134"/>
                  <a:pt x="1149" y="1111"/>
                  <a:pt x="1270" y="1126"/>
                </a:cubicBezTo>
              </a:path>
            </a:pathLst>
          </a:custGeom>
          <a:noFill/>
          <a:ln w="1016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pic>
        <p:nvPicPr>
          <p:cNvPr id="33812" name="Picture 25">
            <a:extLst>
              <a:ext uri="{FF2B5EF4-FFF2-40B4-BE49-F238E27FC236}">
                <a16:creationId xmlns:a16="http://schemas.microsoft.com/office/drawing/2014/main" id="{8A235031-C914-471E-A202-34486CE315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1888" y="5127625"/>
            <a:ext cx="439737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13" name="Picture 26">
            <a:extLst>
              <a:ext uri="{FF2B5EF4-FFF2-40B4-BE49-F238E27FC236}">
                <a16:creationId xmlns:a16="http://schemas.microsoft.com/office/drawing/2014/main" id="{543C6D67-5FB4-4EA1-B10C-0BBFA9C1EE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9100" y="5108575"/>
            <a:ext cx="415925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14" name="Picture 27">
            <a:extLst>
              <a:ext uri="{FF2B5EF4-FFF2-40B4-BE49-F238E27FC236}">
                <a16:creationId xmlns:a16="http://schemas.microsoft.com/office/drawing/2014/main" id="{2665F74A-3693-4E2B-B67B-7FC11844D0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4275" y="4795838"/>
            <a:ext cx="303213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15" name="Picture 28">
            <a:extLst>
              <a:ext uri="{FF2B5EF4-FFF2-40B4-BE49-F238E27FC236}">
                <a16:creationId xmlns:a16="http://schemas.microsoft.com/office/drawing/2014/main" id="{861D8EDD-84F8-4E1C-9A9F-B2C73A379C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1488" y="4795838"/>
            <a:ext cx="303212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16" name="Picture 29">
            <a:extLst>
              <a:ext uri="{FF2B5EF4-FFF2-40B4-BE49-F238E27FC236}">
                <a16:creationId xmlns:a16="http://schemas.microsoft.com/office/drawing/2014/main" id="{199EBCC0-22F8-44EF-893A-BB244181C8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0275" y="5264150"/>
            <a:ext cx="17145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17" name="Picture 34">
            <a:extLst>
              <a:ext uri="{FF2B5EF4-FFF2-40B4-BE49-F238E27FC236}">
                <a16:creationId xmlns:a16="http://schemas.microsoft.com/office/drawing/2014/main" id="{A8D32F9F-A868-4F9A-A20B-5DAA7CD227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9013" y="3079750"/>
            <a:ext cx="474662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18" name="Picture 31">
            <a:extLst>
              <a:ext uri="{FF2B5EF4-FFF2-40B4-BE49-F238E27FC236}">
                <a16:creationId xmlns:a16="http://schemas.microsoft.com/office/drawing/2014/main" id="{A272D869-BFF9-4A8E-8F3B-F0F48AF1A7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8688" y="2924175"/>
            <a:ext cx="436562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19" name="Picture 32">
            <a:extLst>
              <a:ext uri="{FF2B5EF4-FFF2-40B4-BE49-F238E27FC236}">
                <a16:creationId xmlns:a16="http://schemas.microsoft.com/office/drawing/2014/main" id="{0DE62A5C-FCE2-4B4A-9D0D-6AF2B24FA6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6688" y="2924175"/>
            <a:ext cx="450850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20" name="Picture 33">
            <a:extLst>
              <a:ext uri="{FF2B5EF4-FFF2-40B4-BE49-F238E27FC236}">
                <a16:creationId xmlns:a16="http://schemas.microsoft.com/office/drawing/2014/main" id="{84B14248-E33F-4DC0-B644-7C75E2109D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7075" y="3079750"/>
            <a:ext cx="16510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821" name="Line 35">
            <a:extLst>
              <a:ext uri="{FF2B5EF4-FFF2-40B4-BE49-F238E27FC236}">
                <a16:creationId xmlns:a16="http://schemas.microsoft.com/office/drawing/2014/main" id="{AE506727-0750-4A71-9918-A72AB52E55D6}"/>
              </a:ext>
            </a:extLst>
          </p:cNvPr>
          <p:cNvSpPr>
            <a:spLocks noChangeShapeType="1"/>
          </p:cNvSpPr>
          <p:nvPr/>
        </p:nvSpPr>
        <p:spPr bwMode="auto">
          <a:xfrm>
            <a:off x="4921250" y="5478463"/>
            <a:ext cx="104775" cy="85725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3822" name="Line 37">
            <a:extLst>
              <a:ext uri="{FF2B5EF4-FFF2-40B4-BE49-F238E27FC236}">
                <a16:creationId xmlns:a16="http://schemas.microsoft.com/office/drawing/2014/main" id="{9ED8CF81-8B22-46F7-918E-4A5C4722CC32}"/>
              </a:ext>
            </a:extLst>
          </p:cNvPr>
          <p:cNvSpPr>
            <a:spLocks noChangeShapeType="1"/>
          </p:cNvSpPr>
          <p:nvPr/>
        </p:nvSpPr>
        <p:spPr bwMode="auto">
          <a:xfrm>
            <a:off x="7029450" y="2882900"/>
            <a:ext cx="32543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3823" name="Line 38">
            <a:extLst>
              <a:ext uri="{FF2B5EF4-FFF2-40B4-BE49-F238E27FC236}">
                <a16:creationId xmlns:a16="http://schemas.microsoft.com/office/drawing/2014/main" id="{12DDD8BE-91A5-42EC-BC65-333769BFD19A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7938" y="2882900"/>
            <a:ext cx="32543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3824" name="Line 39">
            <a:extLst>
              <a:ext uri="{FF2B5EF4-FFF2-40B4-BE49-F238E27FC236}">
                <a16:creationId xmlns:a16="http://schemas.microsoft.com/office/drawing/2014/main" id="{A0A304AC-45C4-499C-9D5A-FD93C83C0F27}"/>
              </a:ext>
            </a:extLst>
          </p:cNvPr>
          <p:cNvSpPr>
            <a:spLocks noChangeShapeType="1"/>
          </p:cNvSpPr>
          <p:nvPr/>
        </p:nvSpPr>
        <p:spPr bwMode="auto">
          <a:xfrm>
            <a:off x="7029450" y="2882900"/>
            <a:ext cx="0" cy="12319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3825" name="Line 40">
            <a:extLst>
              <a:ext uri="{FF2B5EF4-FFF2-40B4-BE49-F238E27FC236}">
                <a16:creationId xmlns:a16="http://schemas.microsoft.com/office/drawing/2014/main" id="{F4692A9F-C2E8-47C7-B9E8-3930B497EA9B}"/>
              </a:ext>
            </a:extLst>
          </p:cNvPr>
          <p:cNvSpPr>
            <a:spLocks noChangeShapeType="1"/>
          </p:cNvSpPr>
          <p:nvPr/>
        </p:nvSpPr>
        <p:spPr bwMode="auto">
          <a:xfrm>
            <a:off x="7953375" y="2882900"/>
            <a:ext cx="0" cy="12319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3826" name="Line 41">
            <a:extLst>
              <a:ext uri="{FF2B5EF4-FFF2-40B4-BE49-F238E27FC236}">
                <a16:creationId xmlns:a16="http://schemas.microsoft.com/office/drawing/2014/main" id="{1F48142E-D894-4D81-8195-E0D0EF0BD1D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029450" y="4114800"/>
            <a:ext cx="9239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3827" name="AutoShape 42">
            <a:extLst>
              <a:ext uri="{FF2B5EF4-FFF2-40B4-BE49-F238E27FC236}">
                <a16:creationId xmlns:a16="http://schemas.microsoft.com/office/drawing/2014/main" id="{D8B143E8-2B9B-47C5-8AA6-562925ECAA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4425" y="3525838"/>
            <a:ext cx="434975" cy="481012"/>
          </a:xfrm>
          <a:prstGeom prst="irregularSeal2">
            <a:avLst/>
          </a:prstGeom>
          <a:gradFill rotWithShape="1"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de-DE" altLang="de-DE"/>
          </a:p>
        </p:txBody>
      </p:sp>
      <p:pic>
        <p:nvPicPr>
          <p:cNvPr id="33828" name="Picture 43">
            <a:extLst>
              <a:ext uri="{FF2B5EF4-FFF2-40B4-BE49-F238E27FC236}">
                <a16:creationId xmlns:a16="http://schemas.microsoft.com/office/drawing/2014/main" id="{F8AF67DA-D5A2-40AE-B28F-D8AABEC0B1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3425" y="1974850"/>
            <a:ext cx="485775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29" name="Picture 44">
            <a:extLst>
              <a:ext uri="{FF2B5EF4-FFF2-40B4-BE49-F238E27FC236}">
                <a16:creationId xmlns:a16="http://schemas.microsoft.com/office/drawing/2014/main" id="{06518B25-AB85-4B0C-AD7D-E86B7DE416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3838" y="1963738"/>
            <a:ext cx="492125" cy="573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3830" name="Group 45">
            <a:extLst>
              <a:ext uri="{FF2B5EF4-FFF2-40B4-BE49-F238E27FC236}">
                <a16:creationId xmlns:a16="http://schemas.microsoft.com/office/drawing/2014/main" id="{FAFDFB39-E46D-46AC-8E60-03EAB1688AD7}"/>
              </a:ext>
            </a:extLst>
          </p:cNvPr>
          <p:cNvGrpSpPr>
            <a:grpSpLocks/>
          </p:cNvGrpSpPr>
          <p:nvPr/>
        </p:nvGrpSpPr>
        <p:grpSpPr bwMode="auto">
          <a:xfrm>
            <a:off x="6819900" y="1857375"/>
            <a:ext cx="169863" cy="695325"/>
            <a:chOff x="3833" y="572"/>
            <a:chExt cx="141" cy="590"/>
          </a:xfrm>
        </p:grpSpPr>
        <p:pic>
          <p:nvPicPr>
            <p:cNvPr id="33838" name="Picture 46">
              <a:extLst>
                <a:ext uri="{FF2B5EF4-FFF2-40B4-BE49-F238E27FC236}">
                  <a16:creationId xmlns:a16="http://schemas.microsoft.com/office/drawing/2014/main" id="{4EB8D0D9-5A23-46E1-A7B8-14758807BBA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42" y="572"/>
              <a:ext cx="132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3839" name="Picture 47">
              <a:extLst>
                <a:ext uri="{FF2B5EF4-FFF2-40B4-BE49-F238E27FC236}">
                  <a16:creationId xmlns:a16="http://schemas.microsoft.com/office/drawing/2014/main" id="{9BA6F3F9-B6F1-4F12-9627-D096F689670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33" y="890"/>
              <a:ext cx="136" cy="2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pic>
        <p:nvPicPr>
          <p:cNvPr id="33831" name="Picture 49">
            <a:extLst>
              <a:ext uri="{FF2B5EF4-FFF2-40B4-BE49-F238E27FC236}">
                <a16:creationId xmlns:a16="http://schemas.microsoft.com/office/drawing/2014/main" id="{7083881A-1C14-4714-A16A-7E9E2FC071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25" y="2914650"/>
            <a:ext cx="157163" cy="37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32" name="Picture 50">
            <a:extLst>
              <a:ext uri="{FF2B5EF4-FFF2-40B4-BE49-F238E27FC236}">
                <a16:creationId xmlns:a16="http://schemas.microsoft.com/office/drawing/2014/main" id="{F5DB1B2C-0120-4F78-BD08-26E99ACBC4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7938" y="2241550"/>
            <a:ext cx="161925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833" name="Text Box 51">
            <a:extLst>
              <a:ext uri="{FF2B5EF4-FFF2-40B4-BE49-F238E27FC236}">
                <a16:creationId xmlns:a16="http://schemas.microsoft.com/office/drawing/2014/main" id="{F56BBA4C-6006-4E3E-8FAB-C96F3BD8F2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99125" y="1066800"/>
            <a:ext cx="28130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FontTx/>
              <a:buNone/>
            </a:pPr>
            <a:r>
              <a:rPr lang="de-DE" altLang="de-DE" sz="1800" b="1"/>
              <a:t>Trupps einsatzbereit am</a:t>
            </a:r>
          </a:p>
          <a:p>
            <a:pPr algn="ctr">
              <a:buFontTx/>
              <a:buNone/>
            </a:pPr>
            <a:r>
              <a:rPr lang="de-DE" altLang="de-DE" sz="1800" b="1"/>
              <a:t>Verteiler</a:t>
            </a:r>
          </a:p>
        </p:txBody>
      </p:sp>
      <p:sp>
        <p:nvSpPr>
          <p:cNvPr id="33834" name="Text Box 52">
            <a:extLst>
              <a:ext uri="{FF2B5EF4-FFF2-40B4-BE49-F238E27FC236}">
                <a16:creationId xmlns:a16="http://schemas.microsoft.com/office/drawing/2014/main" id="{D77F94B2-222B-47FE-96CC-9CC4A43B0E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6275" y="1066800"/>
            <a:ext cx="3305175" cy="95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FontTx/>
              <a:buNone/>
            </a:pPr>
            <a:r>
              <a:rPr lang="de-DE" altLang="de-DE" b="1">
                <a:solidFill>
                  <a:srgbClr val="CC3300"/>
                </a:solidFill>
              </a:rPr>
              <a:t>Aufgabenverteilung im Löscheinsatz</a:t>
            </a:r>
          </a:p>
          <a:p>
            <a:pPr algn="ctr">
              <a:buFontTx/>
              <a:buNone/>
            </a:pPr>
            <a:r>
              <a:rPr lang="de-DE" altLang="de-DE" b="1">
                <a:solidFill>
                  <a:srgbClr val="CC3300"/>
                </a:solidFill>
              </a:rPr>
              <a:t>Einsatz mit Bereitstellung,</a:t>
            </a:r>
          </a:p>
          <a:p>
            <a:pPr algn="ctr">
              <a:buFontTx/>
              <a:buNone/>
            </a:pPr>
            <a:r>
              <a:rPr lang="de-DE" altLang="de-DE" b="1">
                <a:solidFill>
                  <a:srgbClr val="CC3300"/>
                </a:solidFill>
              </a:rPr>
              <a:t>Mannschaft: Gruppe</a:t>
            </a:r>
          </a:p>
          <a:p>
            <a:pPr algn="ctr">
              <a:buFontTx/>
              <a:buNone/>
            </a:pPr>
            <a:r>
              <a:rPr lang="de-DE" altLang="de-DE" b="1"/>
              <a:t>WE: offenes Gewässer</a:t>
            </a:r>
          </a:p>
        </p:txBody>
      </p:sp>
      <p:pic>
        <p:nvPicPr>
          <p:cNvPr id="33835" name="Picture 63">
            <a:extLst>
              <a:ext uri="{FF2B5EF4-FFF2-40B4-BE49-F238E27FC236}">
                <a16:creationId xmlns:a16="http://schemas.microsoft.com/office/drawing/2014/main" id="{EFADE359-D4BC-4284-A6AC-C91C12144E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3075" y="2368550"/>
            <a:ext cx="474663" cy="541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836" name="Rectangle 65">
            <a:extLst>
              <a:ext uri="{FF2B5EF4-FFF2-40B4-BE49-F238E27FC236}">
                <a16:creationId xmlns:a16="http://schemas.microsoft.com/office/drawing/2014/main" id="{DF8AB478-05DE-478A-A031-4E8F8515EA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829175" y="6229350"/>
            <a:ext cx="1704975" cy="1714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altLang="de-DE" sz="800">
                <a:solidFill>
                  <a:schemeClr val="bg1"/>
                </a:solidFill>
              </a:rPr>
              <a:t>Trupps einsatzbereit am Verteiler</a:t>
            </a:r>
          </a:p>
        </p:txBody>
      </p:sp>
      <p:pic>
        <p:nvPicPr>
          <p:cNvPr id="33837" name="Picture 46">
            <a:extLst>
              <a:ext uri="{FF2B5EF4-FFF2-40B4-BE49-F238E27FC236}">
                <a16:creationId xmlns:a16="http://schemas.microsoft.com/office/drawing/2014/main" id="{280B78C2-18E9-46C3-A0DB-6F16CA4394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0113" y="4795838"/>
            <a:ext cx="158750" cy="373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3">
            <a:extLst>
              <a:ext uri="{FF2B5EF4-FFF2-40B4-BE49-F238E27FC236}">
                <a16:creationId xmlns:a16="http://schemas.microsoft.com/office/drawing/2014/main" id="{2A7E705A-AC1F-45F5-9951-912DB740A4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6375" y="3622675"/>
            <a:ext cx="508000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3" name="Picture 4">
            <a:extLst>
              <a:ext uri="{FF2B5EF4-FFF2-40B4-BE49-F238E27FC236}">
                <a16:creationId xmlns:a16="http://schemas.microsoft.com/office/drawing/2014/main" id="{CECFEE02-F168-4354-AA1C-6BBAC9142D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575" y="4957763"/>
            <a:ext cx="1946275" cy="1042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5844" name="Line 5">
            <a:extLst>
              <a:ext uri="{FF2B5EF4-FFF2-40B4-BE49-F238E27FC236}">
                <a16:creationId xmlns:a16="http://schemas.microsoft.com/office/drawing/2014/main" id="{22DD42B2-7A75-4341-AADA-1BB128C106EB}"/>
              </a:ext>
            </a:extLst>
          </p:cNvPr>
          <p:cNvSpPr>
            <a:spLocks noChangeShapeType="1"/>
          </p:cNvSpPr>
          <p:nvPr/>
        </p:nvSpPr>
        <p:spPr bwMode="auto">
          <a:xfrm>
            <a:off x="6272213" y="2936875"/>
            <a:ext cx="33813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5845" name="Line 6">
            <a:extLst>
              <a:ext uri="{FF2B5EF4-FFF2-40B4-BE49-F238E27FC236}">
                <a16:creationId xmlns:a16="http://schemas.microsoft.com/office/drawing/2014/main" id="{02987E29-2316-4ABF-9C02-9ED6EE381584}"/>
              </a:ext>
            </a:extLst>
          </p:cNvPr>
          <p:cNvSpPr>
            <a:spLocks noChangeShapeType="1"/>
          </p:cNvSpPr>
          <p:nvPr/>
        </p:nvSpPr>
        <p:spPr bwMode="auto">
          <a:xfrm>
            <a:off x="6892925" y="2936875"/>
            <a:ext cx="33813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5846" name="Line 7">
            <a:extLst>
              <a:ext uri="{FF2B5EF4-FFF2-40B4-BE49-F238E27FC236}">
                <a16:creationId xmlns:a16="http://schemas.microsoft.com/office/drawing/2014/main" id="{65C1ECC5-0728-4FED-BE77-F9AC7CE893AD}"/>
              </a:ext>
            </a:extLst>
          </p:cNvPr>
          <p:cNvSpPr>
            <a:spLocks noChangeShapeType="1"/>
          </p:cNvSpPr>
          <p:nvPr/>
        </p:nvSpPr>
        <p:spPr bwMode="auto">
          <a:xfrm>
            <a:off x="6272213" y="2936875"/>
            <a:ext cx="0" cy="12144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5847" name="Line 8">
            <a:extLst>
              <a:ext uri="{FF2B5EF4-FFF2-40B4-BE49-F238E27FC236}">
                <a16:creationId xmlns:a16="http://schemas.microsoft.com/office/drawing/2014/main" id="{2AFE6B9E-982D-47A6-A134-E01146C23A35}"/>
              </a:ext>
            </a:extLst>
          </p:cNvPr>
          <p:cNvSpPr>
            <a:spLocks noChangeShapeType="1"/>
          </p:cNvSpPr>
          <p:nvPr/>
        </p:nvSpPr>
        <p:spPr bwMode="auto">
          <a:xfrm>
            <a:off x="7231063" y="2936875"/>
            <a:ext cx="0" cy="12144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5848" name="Line 9">
            <a:extLst>
              <a:ext uri="{FF2B5EF4-FFF2-40B4-BE49-F238E27FC236}">
                <a16:creationId xmlns:a16="http://schemas.microsoft.com/office/drawing/2014/main" id="{559A6DE3-BAAE-43CC-B2C3-CF99CF622FF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72213" y="4151313"/>
            <a:ext cx="9588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5849" name="AutoShape 11">
            <a:extLst>
              <a:ext uri="{FF2B5EF4-FFF2-40B4-BE49-F238E27FC236}">
                <a16:creationId xmlns:a16="http://schemas.microsoft.com/office/drawing/2014/main" id="{018B6A74-4736-4AE2-8D70-E5C9C7F0C3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24650" y="3570288"/>
            <a:ext cx="450850" cy="474662"/>
          </a:xfrm>
          <a:prstGeom prst="irregularSeal2">
            <a:avLst/>
          </a:prstGeom>
          <a:gradFill rotWithShape="1"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de-DE" altLang="de-DE"/>
          </a:p>
        </p:txBody>
      </p:sp>
      <p:pic>
        <p:nvPicPr>
          <p:cNvPr id="35850" name="Picture 12">
            <a:extLst>
              <a:ext uri="{FF2B5EF4-FFF2-40B4-BE49-F238E27FC236}">
                <a16:creationId xmlns:a16="http://schemas.microsoft.com/office/drawing/2014/main" id="{0B658D57-30C6-4903-836B-7B1D807CED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8325" y="1800225"/>
            <a:ext cx="681038" cy="176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51" name="Freeform 13">
            <a:extLst>
              <a:ext uri="{FF2B5EF4-FFF2-40B4-BE49-F238E27FC236}">
                <a16:creationId xmlns:a16="http://schemas.microsoft.com/office/drawing/2014/main" id="{900CCA81-A9F2-4DF7-A3E2-10D6132196C1}"/>
              </a:ext>
            </a:extLst>
          </p:cNvPr>
          <p:cNvSpPr>
            <a:spLocks/>
          </p:cNvSpPr>
          <p:nvPr/>
        </p:nvSpPr>
        <p:spPr bwMode="auto">
          <a:xfrm>
            <a:off x="1652588" y="3556000"/>
            <a:ext cx="423862" cy="1743075"/>
          </a:xfrm>
          <a:custGeom>
            <a:avLst/>
            <a:gdLst>
              <a:gd name="T0" fmla="*/ 2147483646 w 341"/>
              <a:gd name="T1" fmla="*/ 0 h 1497"/>
              <a:gd name="T2" fmla="*/ 2147483646 w 341"/>
              <a:gd name="T3" fmla="*/ 2147483646 h 1497"/>
              <a:gd name="T4" fmla="*/ 2147483646 w 341"/>
              <a:gd name="T5" fmla="*/ 2147483646 h 1497"/>
              <a:gd name="T6" fmla="*/ 2147483646 w 341"/>
              <a:gd name="T7" fmla="*/ 2147483646 h 1497"/>
              <a:gd name="T8" fmla="*/ 2147483646 w 341"/>
              <a:gd name="T9" fmla="*/ 2147483646 h 149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41" h="1497">
                <a:moveTo>
                  <a:pt x="341" y="0"/>
                </a:moveTo>
                <a:cubicBezTo>
                  <a:pt x="337" y="132"/>
                  <a:pt x="333" y="265"/>
                  <a:pt x="295" y="363"/>
                </a:cubicBezTo>
                <a:cubicBezTo>
                  <a:pt x="257" y="461"/>
                  <a:pt x="159" y="492"/>
                  <a:pt x="114" y="590"/>
                </a:cubicBezTo>
                <a:cubicBezTo>
                  <a:pt x="69" y="688"/>
                  <a:pt x="0" y="802"/>
                  <a:pt x="23" y="953"/>
                </a:cubicBezTo>
                <a:cubicBezTo>
                  <a:pt x="46" y="1104"/>
                  <a:pt x="212" y="1406"/>
                  <a:pt x="250" y="1497"/>
                </a:cubicBezTo>
              </a:path>
            </a:pathLst>
          </a:custGeom>
          <a:noFill/>
          <a:ln w="177800">
            <a:pattFill prst="solidDmnd">
              <a:fgClr>
                <a:srgbClr val="FFFF00"/>
              </a:fgClr>
              <a:bgClr>
                <a:srgbClr val="3333CC"/>
              </a:bgClr>
            </a:patt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pic>
        <p:nvPicPr>
          <p:cNvPr id="35852" name="Picture 14">
            <a:extLst>
              <a:ext uri="{FF2B5EF4-FFF2-40B4-BE49-F238E27FC236}">
                <a16:creationId xmlns:a16="http://schemas.microsoft.com/office/drawing/2014/main" id="{B35D2FD2-9992-4CF1-9E98-5440D4E931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2100" y="5195888"/>
            <a:ext cx="657225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53" name="Line 15">
            <a:extLst>
              <a:ext uri="{FF2B5EF4-FFF2-40B4-BE49-F238E27FC236}">
                <a16:creationId xmlns:a16="http://schemas.microsoft.com/office/drawing/2014/main" id="{E5D55285-E9ED-4DFB-8319-1962A786F655}"/>
              </a:ext>
            </a:extLst>
          </p:cNvPr>
          <p:cNvSpPr>
            <a:spLocks noChangeShapeType="1"/>
          </p:cNvSpPr>
          <p:nvPr/>
        </p:nvSpPr>
        <p:spPr bwMode="auto">
          <a:xfrm>
            <a:off x="1887538" y="3921125"/>
            <a:ext cx="282575" cy="52388"/>
          </a:xfrm>
          <a:prstGeom prst="line">
            <a:avLst/>
          </a:prstGeom>
          <a:noFill/>
          <a:ln w="1301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5854" name="Line 16">
            <a:extLst>
              <a:ext uri="{FF2B5EF4-FFF2-40B4-BE49-F238E27FC236}">
                <a16:creationId xmlns:a16="http://schemas.microsoft.com/office/drawing/2014/main" id="{E0A32A05-4C67-46CB-A224-F8F5D97CCAC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539875" y="4635500"/>
            <a:ext cx="282575" cy="53975"/>
          </a:xfrm>
          <a:prstGeom prst="line">
            <a:avLst/>
          </a:prstGeom>
          <a:noFill/>
          <a:ln w="1301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5855" name="Freeform 17">
            <a:extLst>
              <a:ext uri="{FF2B5EF4-FFF2-40B4-BE49-F238E27FC236}">
                <a16:creationId xmlns:a16="http://schemas.microsoft.com/office/drawing/2014/main" id="{6F39C075-E7EB-4794-ACC0-94B88FEA5E82}"/>
              </a:ext>
            </a:extLst>
          </p:cNvPr>
          <p:cNvSpPr>
            <a:spLocks/>
          </p:cNvSpPr>
          <p:nvPr/>
        </p:nvSpPr>
        <p:spPr bwMode="auto">
          <a:xfrm>
            <a:off x="1643063" y="3622675"/>
            <a:ext cx="630237" cy="1803400"/>
          </a:xfrm>
          <a:custGeom>
            <a:avLst/>
            <a:gdLst>
              <a:gd name="T0" fmla="*/ 2147483646 w 507"/>
              <a:gd name="T1" fmla="*/ 0 h 1549"/>
              <a:gd name="T2" fmla="*/ 2147483646 w 507"/>
              <a:gd name="T3" fmla="*/ 2147483646 h 1549"/>
              <a:gd name="T4" fmla="*/ 2147483646 w 507"/>
              <a:gd name="T5" fmla="*/ 2147483646 h 1549"/>
              <a:gd name="T6" fmla="*/ 2147483646 w 507"/>
              <a:gd name="T7" fmla="*/ 2147483646 h 1549"/>
              <a:gd name="T8" fmla="*/ 2147483646 w 507"/>
              <a:gd name="T9" fmla="*/ 2147483646 h 1549"/>
              <a:gd name="T10" fmla="*/ 2147483646 w 507"/>
              <a:gd name="T11" fmla="*/ 2147483646 h 1549"/>
              <a:gd name="T12" fmla="*/ 2147483646 w 507"/>
              <a:gd name="T13" fmla="*/ 2147483646 h 1549"/>
              <a:gd name="T14" fmla="*/ 2147483646 w 507"/>
              <a:gd name="T15" fmla="*/ 2147483646 h 1549"/>
              <a:gd name="T16" fmla="*/ 2147483646 w 507"/>
              <a:gd name="T17" fmla="*/ 2147483646 h 1549"/>
              <a:gd name="T18" fmla="*/ 2147483646 w 507"/>
              <a:gd name="T19" fmla="*/ 2147483646 h 1549"/>
              <a:gd name="T20" fmla="*/ 2147483646 w 507"/>
              <a:gd name="T21" fmla="*/ 2147483646 h 1549"/>
              <a:gd name="T22" fmla="*/ 2147483646 w 507"/>
              <a:gd name="T23" fmla="*/ 2147483646 h 1549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507" h="1549">
                <a:moveTo>
                  <a:pt x="507" y="0"/>
                </a:moveTo>
                <a:cubicBezTo>
                  <a:pt x="484" y="151"/>
                  <a:pt x="462" y="303"/>
                  <a:pt x="417" y="363"/>
                </a:cubicBezTo>
                <a:cubicBezTo>
                  <a:pt x="372" y="423"/>
                  <a:pt x="235" y="363"/>
                  <a:pt x="235" y="363"/>
                </a:cubicBezTo>
                <a:cubicBezTo>
                  <a:pt x="235" y="363"/>
                  <a:pt x="432" y="272"/>
                  <a:pt x="417" y="363"/>
                </a:cubicBezTo>
                <a:cubicBezTo>
                  <a:pt x="402" y="454"/>
                  <a:pt x="212" y="801"/>
                  <a:pt x="144" y="907"/>
                </a:cubicBezTo>
                <a:cubicBezTo>
                  <a:pt x="76" y="1013"/>
                  <a:pt x="0" y="991"/>
                  <a:pt x="8" y="998"/>
                </a:cubicBezTo>
                <a:cubicBezTo>
                  <a:pt x="16" y="1005"/>
                  <a:pt x="137" y="899"/>
                  <a:pt x="190" y="952"/>
                </a:cubicBezTo>
                <a:cubicBezTo>
                  <a:pt x="243" y="1005"/>
                  <a:pt x="326" y="1232"/>
                  <a:pt x="326" y="1315"/>
                </a:cubicBezTo>
                <a:cubicBezTo>
                  <a:pt x="326" y="1398"/>
                  <a:pt x="183" y="1443"/>
                  <a:pt x="190" y="1451"/>
                </a:cubicBezTo>
                <a:cubicBezTo>
                  <a:pt x="197" y="1459"/>
                  <a:pt x="371" y="1346"/>
                  <a:pt x="371" y="1361"/>
                </a:cubicBezTo>
                <a:cubicBezTo>
                  <a:pt x="371" y="1376"/>
                  <a:pt x="190" y="1535"/>
                  <a:pt x="190" y="1542"/>
                </a:cubicBezTo>
                <a:cubicBezTo>
                  <a:pt x="190" y="1549"/>
                  <a:pt x="341" y="1429"/>
                  <a:pt x="371" y="1406"/>
                </a:cubicBezTo>
              </a:path>
            </a:pathLst>
          </a:custGeom>
          <a:noFill/>
          <a:ln w="952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5856" name="Freeform 18">
            <a:extLst>
              <a:ext uri="{FF2B5EF4-FFF2-40B4-BE49-F238E27FC236}">
                <a16:creationId xmlns:a16="http://schemas.microsoft.com/office/drawing/2014/main" id="{2D3193BD-A9C6-40D2-88D0-D474D3E78636}"/>
              </a:ext>
            </a:extLst>
          </p:cNvPr>
          <p:cNvSpPr>
            <a:spLocks/>
          </p:cNvSpPr>
          <p:nvPr/>
        </p:nvSpPr>
        <p:spPr bwMode="auto">
          <a:xfrm>
            <a:off x="1990725" y="3248025"/>
            <a:ext cx="657225" cy="2032000"/>
          </a:xfrm>
          <a:custGeom>
            <a:avLst/>
            <a:gdLst>
              <a:gd name="T0" fmla="*/ 2147483646 w 528"/>
              <a:gd name="T1" fmla="*/ 2147483646 h 1746"/>
              <a:gd name="T2" fmla="*/ 2147483646 w 528"/>
              <a:gd name="T3" fmla="*/ 2147483646 h 1746"/>
              <a:gd name="T4" fmla="*/ 2147483646 w 528"/>
              <a:gd name="T5" fmla="*/ 2147483646 h 1746"/>
              <a:gd name="T6" fmla="*/ 2147483646 w 528"/>
              <a:gd name="T7" fmla="*/ 2147483646 h 174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28" h="1746">
                <a:moveTo>
                  <a:pt x="105" y="1746"/>
                </a:moveTo>
                <a:cubicBezTo>
                  <a:pt x="52" y="1515"/>
                  <a:pt x="0" y="1285"/>
                  <a:pt x="60" y="1021"/>
                </a:cubicBezTo>
                <a:cubicBezTo>
                  <a:pt x="120" y="757"/>
                  <a:pt x="408" y="318"/>
                  <a:pt x="468" y="159"/>
                </a:cubicBezTo>
                <a:cubicBezTo>
                  <a:pt x="528" y="0"/>
                  <a:pt x="430" y="83"/>
                  <a:pt x="422" y="68"/>
                </a:cubicBezTo>
              </a:path>
            </a:pathLst>
          </a:custGeom>
          <a:noFill/>
          <a:ln w="9525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pic>
        <p:nvPicPr>
          <p:cNvPr id="35857" name="Picture 20">
            <a:extLst>
              <a:ext uri="{FF2B5EF4-FFF2-40B4-BE49-F238E27FC236}">
                <a16:creationId xmlns:a16="http://schemas.microsoft.com/office/drawing/2014/main" id="{76EF4855-FA12-4068-BB61-D22666D3C4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0950" y="4044950"/>
            <a:ext cx="677863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58" name="Picture 21">
            <a:extLst>
              <a:ext uri="{FF2B5EF4-FFF2-40B4-BE49-F238E27FC236}">
                <a16:creationId xmlns:a16="http://schemas.microsoft.com/office/drawing/2014/main" id="{8618F3B0-56DF-442F-BC19-7C05DFC9CC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9800" y="3675063"/>
            <a:ext cx="677863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59" name="Freeform 22">
            <a:extLst>
              <a:ext uri="{FF2B5EF4-FFF2-40B4-BE49-F238E27FC236}">
                <a16:creationId xmlns:a16="http://schemas.microsoft.com/office/drawing/2014/main" id="{44C50CC6-7639-4C5D-8EA9-9ABDC4280391}"/>
              </a:ext>
            </a:extLst>
          </p:cNvPr>
          <p:cNvSpPr>
            <a:spLocks/>
          </p:cNvSpPr>
          <p:nvPr/>
        </p:nvSpPr>
        <p:spPr bwMode="auto">
          <a:xfrm>
            <a:off x="2436813" y="2522538"/>
            <a:ext cx="1579562" cy="1320800"/>
          </a:xfrm>
          <a:custGeom>
            <a:avLst/>
            <a:gdLst>
              <a:gd name="T0" fmla="*/ 0 w 1270"/>
              <a:gd name="T1" fmla="*/ 2147483646 h 1134"/>
              <a:gd name="T2" fmla="*/ 2147483646 w 1270"/>
              <a:gd name="T3" fmla="*/ 2147483646 h 1134"/>
              <a:gd name="T4" fmla="*/ 2147483646 w 1270"/>
              <a:gd name="T5" fmla="*/ 2147483646 h 1134"/>
              <a:gd name="T6" fmla="*/ 2147483646 w 1270"/>
              <a:gd name="T7" fmla="*/ 2147483646 h 1134"/>
              <a:gd name="T8" fmla="*/ 2147483646 w 1270"/>
              <a:gd name="T9" fmla="*/ 2147483646 h 1134"/>
              <a:gd name="T10" fmla="*/ 2147483646 w 1270"/>
              <a:gd name="T11" fmla="*/ 2147483646 h 1134"/>
              <a:gd name="T12" fmla="*/ 2147483646 w 1270"/>
              <a:gd name="T13" fmla="*/ 2147483646 h 1134"/>
              <a:gd name="T14" fmla="*/ 2147483646 w 1270"/>
              <a:gd name="T15" fmla="*/ 2147483646 h 1134"/>
              <a:gd name="T16" fmla="*/ 2147483646 w 1270"/>
              <a:gd name="T17" fmla="*/ 2147483646 h 113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270" h="1134">
                <a:moveTo>
                  <a:pt x="0" y="809"/>
                </a:moveTo>
                <a:cubicBezTo>
                  <a:pt x="113" y="881"/>
                  <a:pt x="227" y="953"/>
                  <a:pt x="318" y="900"/>
                </a:cubicBezTo>
                <a:cubicBezTo>
                  <a:pt x="409" y="847"/>
                  <a:pt x="492" y="627"/>
                  <a:pt x="545" y="491"/>
                </a:cubicBezTo>
                <a:cubicBezTo>
                  <a:pt x="598" y="355"/>
                  <a:pt x="575" y="158"/>
                  <a:pt x="635" y="83"/>
                </a:cubicBezTo>
                <a:cubicBezTo>
                  <a:pt x="695" y="8"/>
                  <a:pt x="855" y="0"/>
                  <a:pt x="908" y="38"/>
                </a:cubicBezTo>
                <a:cubicBezTo>
                  <a:pt x="961" y="76"/>
                  <a:pt x="991" y="227"/>
                  <a:pt x="953" y="310"/>
                </a:cubicBezTo>
                <a:cubicBezTo>
                  <a:pt x="915" y="393"/>
                  <a:pt x="749" y="416"/>
                  <a:pt x="681" y="537"/>
                </a:cubicBezTo>
                <a:cubicBezTo>
                  <a:pt x="613" y="658"/>
                  <a:pt x="447" y="938"/>
                  <a:pt x="545" y="1036"/>
                </a:cubicBezTo>
                <a:cubicBezTo>
                  <a:pt x="643" y="1134"/>
                  <a:pt x="1149" y="1111"/>
                  <a:pt x="1270" y="1126"/>
                </a:cubicBezTo>
              </a:path>
            </a:pathLst>
          </a:custGeom>
          <a:noFill/>
          <a:ln w="1016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pic>
        <p:nvPicPr>
          <p:cNvPr id="35860" name="Picture 23">
            <a:extLst>
              <a:ext uri="{FF2B5EF4-FFF2-40B4-BE49-F238E27FC236}">
                <a16:creationId xmlns:a16="http://schemas.microsoft.com/office/drawing/2014/main" id="{0C37BED9-CDFE-4733-80D8-E5EE69B595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1800" y="5330825"/>
            <a:ext cx="490538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61" name="Picture 24">
            <a:extLst>
              <a:ext uri="{FF2B5EF4-FFF2-40B4-BE49-F238E27FC236}">
                <a16:creationId xmlns:a16="http://schemas.microsoft.com/office/drawing/2014/main" id="{47D53A58-F1CE-4FCD-A2CC-816151224D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1563" y="5311775"/>
            <a:ext cx="463550" cy="528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62" name="Picture 25">
            <a:extLst>
              <a:ext uri="{FF2B5EF4-FFF2-40B4-BE49-F238E27FC236}">
                <a16:creationId xmlns:a16="http://schemas.microsoft.com/office/drawing/2014/main" id="{DAC1A2A4-4267-44B5-839C-107679A567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0538" y="4995863"/>
            <a:ext cx="338137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63" name="Picture 26">
            <a:extLst>
              <a:ext uri="{FF2B5EF4-FFF2-40B4-BE49-F238E27FC236}">
                <a16:creationId xmlns:a16="http://schemas.microsoft.com/office/drawing/2014/main" id="{4D5CBA30-31E5-4179-BC35-6DE805655F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9663" y="4995863"/>
            <a:ext cx="338137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64" name="Picture 27">
            <a:extLst>
              <a:ext uri="{FF2B5EF4-FFF2-40B4-BE49-F238E27FC236}">
                <a16:creationId xmlns:a16="http://schemas.microsoft.com/office/drawing/2014/main" id="{9AA19F4B-D507-4F1B-9972-B8A4B3D877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7963" y="5470525"/>
            <a:ext cx="190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65" name="Picture 29">
            <a:extLst>
              <a:ext uri="{FF2B5EF4-FFF2-40B4-BE49-F238E27FC236}">
                <a16:creationId xmlns:a16="http://schemas.microsoft.com/office/drawing/2014/main" id="{82DAF9D2-D72D-499F-B43D-8985512DB3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8750" y="3008313"/>
            <a:ext cx="484188" cy="528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66" name="Picture 30">
            <a:extLst>
              <a:ext uri="{FF2B5EF4-FFF2-40B4-BE49-F238E27FC236}">
                <a16:creationId xmlns:a16="http://schemas.microsoft.com/office/drawing/2014/main" id="{41049786-79A9-4606-B422-5D9A312C39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8788" y="3411538"/>
            <a:ext cx="503237" cy="528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67" name="Picture 31">
            <a:extLst>
              <a:ext uri="{FF2B5EF4-FFF2-40B4-BE49-F238E27FC236}">
                <a16:creationId xmlns:a16="http://schemas.microsoft.com/office/drawing/2014/main" id="{EB22609B-5A85-4C0C-8345-D9A0930D22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0950" y="3252788"/>
            <a:ext cx="184150" cy="31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68" name="Picture 32">
            <a:extLst>
              <a:ext uri="{FF2B5EF4-FFF2-40B4-BE49-F238E27FC236}">
                <a16:creationId xmlns:a16="http://schemas.microsoft.com/office/drawing/2014/main" id="{966292DF-082E-44BC-AC15-E7F88C89F4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2125" y="2373313"/>
            <a:ext cx="469900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69" name="Picture 34">
            <a:extLst>
              <a:ext uri="{FF2B5EF4-FFF2-40B4-BE49-F238E27FC236}">
                <a16:creationId xmlns:a16="http://schemas.microsoft.com/office/drawing/2014/main" id="{6A0C8326-83C3-4534-A300-468EE0DDE7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9663" y="2084388"/>
            <a:ext cx="307975" cy="28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70" name="Picture 35">
            <a:extLst>
              <a:ext uri="{FF2B5EF4-FFF2-40B4-BE49-F238E27FC236}">
                <a16:creationId xmlns:a16="http://schemas.microsoft.com/office/drawing/2014/main" id="{5FA7DA96-7A20-4D2E-80AD-2EE0E16138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6900" y="2084388"/>
            <a:ext cx="307975" cy="28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71" name="Picture 36">
            <a:extLst>
              <a:ext uri="{FF2B5EF4-FFF2-40B4-BE49-F238E27FC236}">
                <a16:creationId xmlns:a16="http://schemas.microsoft.com/office/drawing/2014/main" id="{6EA5A18A-432B-4751-8592-A3AF8C6F5F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6538" y="2084388"/>
            <a:ext cx="203200" cy="385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72" name="Picture 37">
            <a:extLst>
              <a:ext uri="{FF2B5EF4-FFF2-40B4-BE49-F238E27FC236}">
                <a16:creationId xmlns:a16="http://schemas.microsoft.com/office/drawing/2014/main" id="{B0744AB3-AB20-4828-9058-A908B9862B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6538" y="2517775"/>
            <a:ext cx="1920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73" name="Picture 38">
            <a:extLst>
              <a:ext uri="{FF2B5EF4-FFF2-40B4-BE49-F238E27FC236}">
                <a16:creationId xmlns:a16="http://schemas.microsoft.com/office/drawing/2014/main" id="{FFFA9FB3-F741-4BA6-A8F9-08F6D72EC5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6513" y="4749800"/>
            <a:ext cx="504825" cy="54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74" name="Picture 39">
            <a:extLst>
              <a:ext uri="{FF2B5EF4-FFF2-40B4-BE49-F238E27FC236}">
                <a16:creationId xmlns:a16="http://schemas.microsoft.com/office/drawing/2014/main" id="{E03CB1BE-DFF1-4DBB-9281-53AB2729A7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4125" y="3252788"/>
            <a:ext cx="528638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75" name="Picture 40">
            <a:extLst>
              <a:ext uri="{FF2B5EF4-FFF2-40B4-BE49-F238E27FC236}">
                <a16:creationId xmlns:a16="http://schemas.microsoft.com/office/drawing/2014/main" id="{28572B5E-E9CB-45AB-B17B-7C20ECE27C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5500" y="4730750"/>
            <a:ext cx="500063" cy="55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5876" name="Group 42">
            <a:extLst>
              <a:ext uri="{FF2B5EF4-FFF2-40B4-BE49-F238E27FC236}">
                <a16:creationId xmlns:a16="http://schemas.microsoft.com/office/drawing/2014/main" id="{1FB8B7A8-7DAA-48BC-9E79-637EB1DDF948}"/>
              </a:ext>
            </a:extLst>
          </p:cNvPr>
          <p:cNvGrpSpPr>
            <a:grpSpLocks/>
          </p:cNvGrpSpPr>
          <p:nvPr/>
        </p:nvGrpSpPr>
        <p:grpSpPr bwMode="auto">
          <a:xfrm>
            <a:off x="6103938" y="4625975"/>
            <a:ext cx="174625" cy="685800"/>
            <a:chOff x="3833" y="572"/>
            <a:chExt cx="141" cy="590"/>
          </a:xfrm>
        </p:grpSpPr>
        <p:pic>
          <p:nvPicPr>
            <p:cNvPr id="35887" name="Picture 43">
              <a:extLst>
                <a:ext uri="{FF2B5EF4-FFF2-40B4-BE49-F238E27FC236}">
                  <a16:creationId xmlns:a16="http://schemas.microsoft.com/office/drawing/2014/main" id="{0726DFAB-6775-4113-84B4-FD807CA91C7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42" y="572"/>
              <a:ext cx="132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5888" name="Picture 44">
              <a:extLst>
                <a:ext uri="{FF2B5EF4-FFF2-40B4-BE49-F238E27FC236}">
                  <a16:creationId xmlns:a16="http://schemas.microsoft.com/office/drawing/2014/main" id="{EA0772F3-BE6D-4633-B864-5A71F1C402B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33" y="890"/>
              <a:ext cx="136" cy="2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pic>
        <p:nvPicPr>
          <p:cNvPr id="35877" name="Picture 46">
            <a:extLst>
              <a:ext uri="{FF2B5EF4-FFF2-40B4-BE49-F238E27FC236}">
                <a16:creationId xmlns:a16="http://schemas.microsoft.com/office/drawing/2014/main" id="{864D823E-1F18-42EA-B958-51945272FB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5688" y="3101975"/>
            <a:ext cx="1651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78" name="Picture 47">
            <a:extLst>
              <a:ext uri="{FF2B5EF4-FFF2-40B4-BE49-F238E27FC236}">
                <a16:creationId xmlns:a16="http://schemas.microsoft.com/office/drawing/2014/main" id="{9976AACA-5A96-4FA2-835C-471FF74AB7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0075" y="4995863"/>
            <a:ext cx="169863" cy="315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5879" name="Freeform 48">
            <a:extLst>
              <a:ext uri="{FF2B5EF4-FFF2-40B4-BE49-F238E27FC236}">
                <a16:creationId xmlns:a16="http://schemas.microsoft.com/office/drawing/2014/main" id="{DE6F6C8D-E8E8-4182-A982-A285C713EE41}"/>
              </a:ext>
            </a:extLst>
          </p:cNvPr>
          <p:cNvSpPr>
            <a:spLocks/>
          </p:cNvSpPr>
          <p:nvPr/>
        </p:nvSpPr>
        <p:spPr bwMode="auto">
          <a:xfrm>
            <a:off x="4467225" y="2092325"/>
            <a:ext cx="3413125" cy="1557338"/>
          </a:xfrm>
          <a:custGeom>
            <a:avLst/>
            <a:gdLst>
              <a:gd name="T0" fmla="*/ 0 w 2745"/>
              <a:gd name="T1" fmla="*/ 2147483646 h 1338"/>
              <a:gd name="T2" fmla="*/ 2147483646 w 2745"/>
              <a:gd name="T3" fmla="*/ 2147483646 h 1338"/>
              <a:gd name="T4" fmla="*/ 2147483646 w 2745"/>
              <a:gd name="T5" fmla="*/ 2147483646 h 1338"/>
              <a:gd name="T6" fmla="*/ 2147483646 w 2745"/>
              <a:gd name="T7" fmla="*/ 2147483646 h 1338"/>
              <a:gd name="T8" fmla="*/ 2147483646 w 2745"/>
              <a:gd name="T9" fmla="*/ 2147483646 h 1338"/>
              <a:gd name="T10" fmla="*/ 2147483646 w 2745"/>
              <a:gd name="T11" fmla="*/ 2147483646 h 1338"/>
              <a:gd name="T12" fmla="*/ 2147483646 w 2745"/>
              <a:gd name="T13" fmla="*/ 2147483646 h 1338"/>
              <a:gd name="T14" fmla="*/ 2147483646 w 2745"/>
              <a:gd name="T15" fmla="*/ 2147483646 h 1338"/>
              <a:gd name="T16" fmla="*/ 2147483646 w 2745"/>
              <a:gd name="T17" fmla="*/ 2147483646 h 1338"/>
              <a:gd name="T18" fmla="*/ 2147483646 w 2745"/>
              <a:gd name="T19" fmla="*/ 2147483646 h 1338"/>
              <a:gd name="T20" fmla="*/ 2147483646 w 2745"/>
              <a:gd name="T21" fmla="*/ 2147483646 h 1338"/>
              <a:gd name="T22" fmla="*/ 2147483646 w 2745"/>
              <a:gd name="T23" fmla="*/ 2147483646 h 1338"/>
              <a:gd name="T24" fmla="*/ 2147483646 w 2745"/>
              <a:gd name="T25" fmla="*/ 2147483646 h 1338"/>
              <a:gd name="T26" fmla="*/ 2147483646 w 2745"/>
              <a:gd name="T27" fmla="*/ 2147483646 h 1338"/>
              <a:gd name="T28" fmla="*/ 2147483646 w 2745"/>
              <a:gd name="T29" fmla="*/ 2147483646 h 1338"/>
              <a:gd name="T30" fmla="*/ 2147483646 w 2745"/>
              <a:gd name="T31" fmla="*/ 2147483646 h 1338"/>
              <a:gd name="T32" fmla="*/ 2147483646 w 2745"/>
              <a:gd name="T33" fmla="*/ 2147483646 h 1338"/>
              <a:gd name="T34" fmla="*/ 2147483646 w 2745"/>
              <a:gd name="T35" fmla="*/ 2147483646 h 1338"/>
              <a:gd name="T36" fmla="*/ 2147483646 w 2745"/>
              <a:gd name="T37" fmla="*/ 2147483646 h 1338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0" t="0" r="r" b="b"/>
            <a:pathLst>
              <a:path w="2745" h="1338">
                <a:moveTo>
                  <a:pt x="0" y="1338"/>
                </a:moveTo>
                <a:cubicBezTo>
                  <a:pt x="22" y="1285"/>
                  <a:pt x="45" y="1232"/>
                  <a:pt x="136" y="1202"/>
                </a:cubicBezTo>
                <a:cubicBezTo>
                  <a:pt x="227" y="1172"/>
                  <a:pt x="409" y="1186"/>
                  <a:pt x="545" y="1156"/>
                </a:cubicBezTo>
                <a:cubicBezTo>
                  <a:pt x="681" y="1126"/>
                  <a:pt x="878" y="1118"/>
                  <a:pt x="953" y="1020"/>
                </a:cubicBezTo>
                <a:cubicBezTo>
                  <a:pt x="1028" y="922"/>
                  <a:pt x="953" y="718"/>
                  <a:pt x="998" y="567"/>
                </a:cubicBezTo>
                <a:cubicBezTo>
                  <a:pt x="1043" y="416"/>
                  <a:pt x="1081" y="204"/>
                  <a:pt x="1225" y="113"/>
                </a:cubicBezTo>
                <a:cubicBezTo>
                  <a:pt x="1369" y="22"/>
                  <a:pt x="1671" y="38"/>
                  <a:pt x="1860" y="23"/>
                </a:cubicBezTo>
                <a:cubicBezTo>
                  <a:pt x="2049" y="8"/>
                  <a:pt x="2231" y="23"/>
                  <a:pt x="2359" y="23"/>
                </a:cubicBezTo>
                <a:cubicBezTo>
                  <a:pt x="2487" y="23"/>
                  <a:pt x="2571" y="0"/>
                  <a:pt x="2631" y="23"/>
                </a:cubicBezTo>
                <a:cubicBezTo>
                  <a:pt x="2691" y="46"/>
                  <a:pt x="2745" y="114"/>
                  <a:pt x="2722" y="159"/>
                </a:cubicBezTo>
                <a:cubicBezTo>
                  <a:pt x="2699" y="204"/>
                  <a:pt x="2654" y="288"/>
                  <a:pt x="2495" y="295"/>
                </a:cubicBezTo>
                <a:cubicBezTo>
                  <a:pt x="2336" y="302"/>
                  <a:pt x="1965" y="219"/>
                  <a:pt x="1769" y="204"/>
                </a:cubicBezTo>
                <a:cubicBezTo>
                  <a:pt x="1573" y="189"/>
                  <a:pt x="1422" y="136"/>
                  <a:pt x="1316" y="204"/>
                </a:cubicBezTo>
                <a:cubicBezTo>
                  <a:pt x="1210" y="272"/>
                  <a:pt x="1149" y="514"/>
                  <a:pt x="1134" y="612"/>
                </a:cubicBezTo>
                <a:cubicBezTo>
                  <a:pt x="1119" y="710"/>
                  <a:pt x="1157" y="832"/>
                  <a:pt x="1225" y="794"/>
                </a:cubicBezTo>
                <a:cubicBezTo>
                  <a:pt x="1293" y="756"/>
                  <a:pt x="1452" y="438"/>
                  <a:pt x="1543" y="385"/>
                </a:cubicBezTo>
                <a:cubicBezTo>
                  <a:pt x="1634" y="332"/>
                  <a:pt x="1731" y="423"/>
                  <a:pt x="1769" y="476"/>
                </a:cubicBezTo>
                <a:cubicBezTo>
                  <a:pt x="1807" y="529"/>
                  <a:pt x="1754" y="612"/>
                  <a:pt x="1769" y="703"/>
                </a:cubicBezTo>
                <a:cubicBezTo>
                  <a:pt x="1784" y="794"/>
                  <a:pt x="1845" y="967"/>
                  <a:pt x="1860" y="1020"/>
                </a:cubicBezTo>
              </a:path>
            </a:pathLst>
          </a:custGeom>
          <a:noFill/>
          <a:ln w="762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5880" name="Line 49">
            <a:extLst>
              <a:ext uri="{FF2B5EF4-FFF2-40B4-BE49-F238E27FC236}">
                <a16:creationId xmlns:a16="http://schemas.microsoft.com/office/drawing/2014/main" id="{7FD17C23-479A-4204-A0C8-49D85246A12C}"/>
              </a:ext>
            </a:extLst>
          </p:cNvPr>
          <p:cNvSpPr>
            <a:spLocks noChangeShapeType="1"/>
          </p:cNvSpPr>
          <p:nvPr/>
        </p:nvSpPr>
        <p:spPr bwMode="auto">
          <a:xfrm>
            <a:off x="6724650" y="3148013"/>
            <a:ext cx="111125" cy="263525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5881" name="Line 50">
            <a:extLst>
              <a:ext uri="{FF2B5EF4-FFF2-40B4-BE49-F238E27FC236}">
                <a16:creationId xmlns:a16="http://schemas.microsoft.com/office/drawing/2014/main" id="{5E70A269-5E53-4DB5-A4EE-BDB682796235}"/>
              </a:ext>
            </a:extLst>
          </p:cNvPr>
          <p:cNvSpPr>
            <a:spLocks noChangeShapeType="1"/>
          </p:cNvSpPr>
          <p:nvPr/>
        </p:nvSpPr>
        <p:spPr bwMode="auto">
          <a:xfrm>
            <a:off x="4683125" y="2897188"/>
            <a:ext cx="1984375" cy="5143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5882" name="Text Box 51">
            <a:extLst>
              <a:ext uri="{FF2B5EF4-FFF2-40B4-BE49-F238E27FC236}">
                <a16:creationId xmlns:a16="http://schemas.microsoft.com/office/drawing/2014/main" id="{6E9F0ADD-119A-492B-895E-D9F2E07530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59475" y="1219200"/>
            <a:ext cx="22637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FontTx/>
              <a:buNone/>
            </a:pPr>
            <a:r>
              <a:rPr lang="de-DE" altLang="de-DE" b="1"/>
              <a:t>Vornahme des 1. Rohres</a:t>
            </a:r>
          </a:p>
        </p:txBody>
      </p:sp>
      <p:sp>
        <p:nvSpPr>
          <p:cNvPr id="35883" name="Text Box 52">
            <a:extLst>
              <a:ext uri="{FF2B5EF4-FFF2-40B4-BE49-F238E27FC236}">
                <a16:creationId xmlns:a16="http://schemas.microsoft.com/office/drawing/2014/main" id="{3CC17C86-168D-43A2-8030-8F80F4ACAE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60625" y="1114425"/>
            <a:ext cx="3305175" cy="95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FontTx/>
              <a:buNone/>
            </a:pPr>
            <a:r>
              <a:rPr lang="de-DE" altLang="de-DE" b="1">
                <a:solidFill>
                  <a:srgbClr val="CC3300"/>
                </a:solidFill>
              </a:rPr>
              <a:t>Aufgabenverteilung im Löscheinsatz</a:t>
            </a:r>
          </a:p>
          <a:p>
            <a:pPr algn="ctr">
              <a:buFontTx/>
              <a:buNone/>
            </a:pPr>
            <a:r>
              <a:rPr lang="de-DE" altLang="de-DE" b="1">
                <a:solidFill>
                  <a:srgbClr val="CC3300"/>
                </a:solidFill>
              </a:rPr>
              <a:t>Einsatz mit Bereitstellung,</a:t>
            </a:r>
          </a:p>
          <a:p>
            <a:pPr algn="ctr">
              <a:buFontTx/>
              <a:buNone/>
            </a:pPr>
            <a:r>
              <a:rPr lang="de-DE" altLang="de-DE" b="1">
                <a:solidFill>
                  <a:srgbClr val="CC3300"/>
                </a:solidFill>
              </a:rPr>
              <a:t>Mannschaft: Gruppe</a:t>
            </a:r>
          </a:p>
          <a:p>
            <a:pPr algn="ctr">
              <a:buFontTx/>
              <a:buNone/>
            </a:pPr>
            <a:r>
              <a:rPr lang="de-DE" altLang="de-DE" b="1"/>
              <a:t>WE: offenes Gewässer</a:t>
            </a:r>
          </a:p>
        </p:txBody>
      </p:sp>
      <p:sp>
        <p:nvSpPr>
          <p:cNvPr id="35884" name="Line 56">
            <a:extLst>
              <a:ext uri="{FF2B5EF4-FFF2-40B4-BE49-F238E27FC236}">
                <a16:creationId xmlns:a16="http://schemas.microsoft.com/office/drawing/2014/main" id="{3A268901-C6CF-4A37-B8B5-D659083013A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737100" y="3438525"/>
            <a:ext cx="277813" cy="555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pic>
        <p:nvPicPr>
          <p:cNvPr id="35885" name="Picture 58">
            <a:extLst>
              <a:ext uri="{FF2B5EF4-FFF2-40B4-BE49-F238E27FC236}">
                <a16:creationId xmlns:a16="http://schemas.microsoft.com/office/drawing/2014/main" id="{FADAD7C4-8C2B-4187-90EA-E9350786BB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2988" y="2378075"/>
            <a:ext cx="431800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5886" name="Rectangle 61">
            <a:extLst>
              <a:ext uri="{FF2B5EF4-FFF2-40B4-BE49-F238E27FC236}">
                <a16:creationId xmlns:a16="http://schemas.microsoft.com/office/drawing/2014/main" id="{9805909E-095C-45E8-A046-A91D4B3486E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629150" y="6248400"/>
            <a:ext cx="1609725" cy="2571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altLang="de-DE" sz="800">
                <a:solidFill>
                  <a:schemeClr val="bg1"/>
                </a:solidFill>
              </a:rPr>
              <a:t>Vornahme 1. Rohr off.Gewässer</a:t>
            </a:r>
          </a:p>
        </p:txBody>
      </p:sp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890" name="Group 71">
            <a:extLst>
              <a:ext uri="{FF2B5EF4-FFF2-40B4-BE49-F238E27FC236}">
                <a16:creationId xmlns:a16="http://schemas.microsoft.com/office/drawing/2014/main" id="{59F192B5-85F2-4FF7-A028-C29E917A55EA}"/>
              </a:ext>
            </a:extLst>
          </p:cNvPr>
          <p:cNvGrpSpPr>
            <a:grpSpLocks/>
          </p:cNvGrpSpPr>
          <p:nvPr/>
        </p:nvGrpSpPr>
        <p:grpSpPr bwMode="auto">
          <a:xfrm>
            <a:off x="517525" y="1076325"/>
            <a:ext cx="8285163" cy="4883150"/>
            <a:chOff x="326" y="678"/>
            <a:chExt cx="5219" cy="3076"/>
          </a:xfrm>
        </p:grpSpPr>
        <p:sp>
          <p:nvSpPr>
            <p:cNvPr id="37893" name="Text Box 3">
              <a:extLst>
                <a:ext uri="{FF2B5EF4-FFF2-40B4-BE49-F238E27FC236}">
                  <a16:creationId xmlns:a16="http://schemas.microsoft.com/office/drawing/2014/main" id="{5FD4031D-73A4-4CD3-971D-AC1C40D404B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94" y="678"/>
              <a:ext cx="2081" cy="6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buFontTx/>
                <a:buNone/>
              </a:pPr>
              <a:r>
                <a:rPr lang="de-DE" altLang="de-DE" b="1">
                  <a:solidFill>
                    <a:srgbClr val="CC3300"/>
                  </a:solidFill>
                </a:rPr>
                <a:t>Aufgabenverteilung im Löscheinsatz</a:t>
              </a:r>
            </a:p>
            <a:p>
              <a:pPr algn="ctr">
                <a:buFontTx/>
                <a:buNone/>
              </a:pPr>
              <a:r>
                <a:rPr lang="de-DE" altLang="de-DE" b="1">
                  <a:solidFill>
                    <a:srgbClr val="CC3300"/>
                  </a:solidFill>
                </a:rPr>
                <a:t>Einsatz ohne Bereitstellung,</a:t>
              </a:r>
            </a:p>
            <a:p>
              <a:pPr algn="ctr">
                <a:buFontTx/>
                <a:buNone/>
              </a:pPr>
              <a:r>
                <a:rPr lang="de-DE" altLang="de-DE" b="1">
                  <a:solidFill>
                    <a:srgbClr val="CC3300"/>
                  </a:solidFill>
                </a:rPr>
                <a:t>Mannschaft: Gruppe</a:t>
              </a:r>
            </a:p>
            <a:p>
              <a:pPr algn="ctr">
                <a:buFontTx/>
                <a:buNone/>
              </a:pPr>
              <a:r>
                <a:rPr lang="de-DE" altLang="de-DE" b="1"/>
                <a:t>WE: Hydrant</a:t>
              </a:r>
            </a:p>
          </p:txBody>
        </p:sp>
        <p:sp>
          <p:nvSpPr>
            <p:cNvPr id="37894" name="Text Box 4">
              <a:extLst>
                <a:ext uri="{FF2B5EF4-FFF2-40B4-BE49-F238E27FC236}">
                  <a16:creationId xmlns:a16="http://schemas.microsoft.com/office/drawing/2014/main" id="{88F509F5-1E3D-46FF-9EAC-3AA3C271A5D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24" y="906"/>
              <a:ext cx="10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de-DE" altLang="de-DE" sz="1800" b="1">
                  <a:solidFill>
                    <a:srgbClr val="FF0000"/>
                  </a:solidFill>
                </a:rPr>
                <a:t>Angriffstrupp</a:t>
              </a:r>
            </a:p>
          </p:txBody>
        </p:sp>
        <p:pic>
          <p:nvPicPr>
            <p:cNvPr id="37895" name="Picture 8">
              <a:extLst>
                <a:ext uri="{FF2B5EF4-FFF2-40B4-BE49-F238E27FC236}">
                  <a16:creationId xmlns:a16="http://schemas.microsoft.com/office/drawing/2014/main" id="{9F3E0070-5535-4C80-90EB-AB3CD088879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4" y="1821"/>
              <a:ext cx="1379" cy="4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7896" name="Freeform 19">
              <a:extLst>
                <a:ext uri="{FF2B5EF4-FFF2-40B4-BE49-F238E27FC236}">
                  <a16:creationId xmlns:a16="http://schemas.microsoft.com/office/drawing/2014/main" id="{53D15167-0918-4731-AFB3-C41C01E56E53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0" y="1100"/>
              <a:ext cx="2595" cy="1586"/>
            </a:xfrm>
            <a:custGeom>
              <a:avLst/>
              <a:gdLst>
                <a:gd name="T0" fmla="*/ 12 w 2857"/>
                <a:gd name="T1" fmla="*/ 1037 h 1836"/>
                <a:gd name="T2" fmla="*/ 113 w 2857"/>
                <a:gd name="T3" fmla="*/ 1037 h 1836"/>
                <a:gd name="T4" fmla="*/ 690 w 2857"/>
                <a:gd name="T5" fmla="*/ 1037 h 1836"/>
                <a:gd name="T6" fmla="*/ 759 w 2857"/>
                <a:gd name="T7" fmla="*/ 161 h 1836"/>
                <a:gd name="T8" fmla="*/ 1948 w 2857"/>
                <a:gd name="T9" fmla="*/ 73 h 1836"/>
                <a:gd name="T10" fmla="*/ 1915 w 2857"/>
                <a:gd name="T11" fmla="*/ 249 h 1836"/>
                <a:gd name="T12" fmla="*/ 827 w 2857"/>
                <a:gd name="T13" fmla="*/ 276 h 1836"/>
                <a:gd name="T14" fmla="*/ 896 w 2857"/>
                <a:gd name="T15" fmla="*/ 452 h 1836"/>
                <a:gd name="T16" fmla="*/ 1302 w 2857"/>
                <a:gd name="T17" fmla="*/ 365 h 1836"/>
                <a:gd name="T18" fmla="*/ 1540 w 2857"/>
                <a:gd name="T19" fmla="*/ 891 h 18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857" h="1836">
                  <a:moveTo>
                    <a:pt x="15" y="1609"/>
                  </a:moveTo>
                  <a:cubicBezTo>
                    <a:pt x="7" y="1609"/>
                    <a:pt x="0" y="1609"/>
                    <a:pt x="151" y="1609"/>
                  </a:cubicBezTo>
                  <a:cubicBezTo>
                    <a:pt x="302" y="1609"/>
                    <a:pt x="778" y="1836"/>
                    <a:pt x="922" y="1609"/>
                  </a:cubicBezTo>
                  <a:cubicBezTo>
                    <a:pt x="1066" y="1382"/>
                    <a:pt x="733" y="498"/>
                    <a:pt x="1013" y="249"/>
                  </a:cubicBezTo>
                  <a:cubicBezTo>
                    <a:pt x="1293" y="0"/>
                    <a:pt x="2343" y="90"/>
                    <a:pt x="2600" y="113"/>
                  </a:cubicBezTo>
                  <a:cubicBezTo>
                    <a:pt x="2857" y="136"/>
                    <a:pt x="2805" y="332"/>
                    <a:pt x="2555" y="385"/>
                  </a:cubicBezTo>
                  <a:cubicBezTo>
                    <a:pt x="2305" y="438"/>
                    <a:pt x="1330" y="377"/>
                    <a:pt x="1103" y="430"/>
                  </a:cubicBezTo>
                  <a:cubicBezTo>
                    <a:pt x="876" y="483"/>
                    <a:pt x="1088" y="679"/>
                    <a:pt x="1194" y="702"/>
                  </a:cubicBezTo>
                  <a:cubicBezTo>
                    <a:pt x="1300" y="725"/>
                    <a:pt x="1594" y="453"/>
                    <a:pt x="1738" y="566"/>
                  </a:cubicBezTo>
                  <a:cubicBezTo>
                    <a:pt x="1882" y="679"/>
                    <a:pt x="1969" y="1031"/>
                    <a:pt x="2056" y="1383"/>
                  </a:cubicBezTo>
                </a:path>
              </a:pathLst>
            </a:custGeom>
            <a:noFill/>
            <a:ln w="101600">
              <a:pattFill prst="wdUpDiag">
                <a:fgClr>
                  <a:srgbClr val="FF0000"/>
                </a:fgClr>
                <a:bgClr>
                  <a:srgbClr val="FFFF00"/>
                </a:bgClr>
              </a:patt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37897" name="Line 12">
              <a:extLst>
                <a:ext uri="{FF2B5EF4-FFF2-40B4-BE49-F238E27FC236}">
                  <a16:creationId xmlns:a16="http://schemas.microsoft.com/office/drawing/2014/main" id="{E15E89C8-5A51-4CAB-B49E-59C2A6FD8BC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42" y="2110"/>
              <a:ext cx="247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37898" name="Line 13">
              <a:extLst>
                <a:ext uri="{FF2B5EF4-FFF2-40B4-BE49-F238E27FC236}">
                  <a16:creationId xmlns:a16="http://schemas.microsoft.com/office/drawing/2014/main" id="{8D21F4A7-9978-4D31-B9CC-D70EB11143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96" y="2110"/>
              <a:ext cx="247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37899" name="Line 14">
              <a:extLst>
                <a:ext uri="{FF2B5EF4-FFF2-40B4-BE49-F238E27FC236}">
                  <a16:creationId xmlns:a16="http://schemas.microsoft.com/office/drawing/2014/main" id="{4FD8C3E5-4835-425A-8044-622257615C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42" y="2110"/>
              <a:ext cx="0" cy="90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37900" name="Line 15">
              <a:extLst>
                <a:ext uri="{FF2B5EF4-FFF2-40B4-BE49-F238E27FC236}">
                  <a16:creationId xmlns:a16="http://schemas.microsoft.com/office/drawing/2014/main" id="{5A331FE7-820E-4471-B0DE-62ED3ACFBDD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42" y="3012"/>
              <a:ext cx="49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37901" name="Line 16">
              <a:extLst>
                <a:ext uri="{FF2B5EF4-FFF2-40B4-BE49-F238E27FC236}">
                  <a16:creationId xmlns:a16="http://schemas.microsoft.com/office/drawing/2014/main" id="{4F791F45-C23E-4986-BB48-BD16641487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43" y="2110"/>
              <a:ext cx="0" cy="90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37902" name="Line 17">
              <a:extLst>
                <a:ext uri="{FF2B5EF4-FFF2-40B4-BE49-F238E27FC236}">
                  <a16:creationId xmlns:a16="http://schemas.microsoft.com/office/drawing/2014/main" id="{77D4B2C9-BD36-4EED-B91C-71022697C09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854" y="3012"/>
              <a:ext cx="289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37903" name="AutoShape 18">
              <a:extLst>
                <a:ext uri="{FF2B5EF4-FFF2-40B4-BE49-F238E27FC236}">
                  <a16:creationId xmlns:a16="http://schemas.microsoft.com/office/drawing/2014/main" id="{B8875F91-86E1-4531-9B91-0B36FC2C2B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72" y="2580"/>
              <a:ext cx="330" cy="353"/>
            </a:xfrm>
            <a:prstGeom prst="irregularSeal2">
              <a:avLst/>
            </a:prstGeom>
            <a:gradFill rotWithShape="1">
              <a:gsLst>
                <a:gs pos="0">
                  <a:srgbClr val="FFF200"/>
                </a:gs>
                <a:gs pos="45000">
                  <a:srgbClr val="FF7A00"/>
                </a:gs>
                <a:gs pos="70000">
                  <a:srgbClr val="FF0300"/>
                </a:gs>
                <a:gs pos="100000">
                  <a:srgbClr val="4D0808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7904" name="Line 20">
              <a:extLst>
                <a:ext uri="{FF2B5EF4-FFF2-40B4-BE49-F238E27FC236}">
                  <a16:creationId xmlns:a16="http://schemas.microsoft.com/office/drawing/2014/main" id="{6100B945-2E9D-494B-AE71-54F072FD3F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31" y="2312"/>
              <a:ext cx="41" cy="157"/>
            </a:xfrm>
            <a:prstGeom prst="line">
              <a:avLst/>
            </a:prstGeom>
            <a:noFill/>
            <a:ln w="10160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pic>
          <p:nvPicPr>
            <p:cNvPr id="37905" name="Picture 21">
              <a:extLst>
                <a:ext uri="{FF2B5EF4-FFF2-40B4-BE49-F238E27FC236}">
                  <a16:creationId xmlns:a16="http://schemas.microsoft.com/office/drawing/2014/main" id="{FEE7FFDC-0E49-48EE-BEBB-21F60C3D4FF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81" y="2328"/>
              <a:ext cx="371" cy="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7906" name="Picture 22">
              <a:extLst>
                <a:ext uri="{FF2B5EF4-FFF2-40B4-BE49-F238E27FC236}">
                  <a16:creationId xmlns:a16="http://schemas.microsoft.com/office/drawing/2014/main" id="{5503D521-19E0-454D-9192-09975AA6CAC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53" y="1098"/>
              <a:ext cx="161" cy="3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7907" name="Picture 23">
              <a:extLst>
                <a:ext uri="{FF2B5EF4-FFF2-40B4-BE49-F238E27FC236}">
                  <a16:creationId xmlns:a16="http://schemas.microsoft.com/office/drawing/2014/main" id="{F6157390-131F-4DD6-ACB6-9A4ACE1734A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53" y="1450"/>
              <a:ext cx="153" cy="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7908" name="Picture 24">
              <a:extLst>
                <a:ext uri="{FF2B5EF4-FFF2-40B4-BE49-F238E27FC236}">
                  <a16:creationId xmlns:a16="http://schemas.microsoft.com/office/drawing/2014/main" id="{AFBF5BD3-CFDF-4DA8-9250-1661EC8294E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58" y="1333"/>
              <a:ext cx="377" cy="3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7909" name="Picture 26">
              <a:extLst>
                <a:ext uri="{FF2B5EF4-FFF2-40B4-BE49-F238E27FC236}">
                  <a16:creationId xmlns:a16="http://schemas.microsoft.com/office/drawing/2014/main" id="{A7760DDB-8A9A-4196-AED5-F283BE28C92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53" y="1098"/>
              <a:ext cx="247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7910" name="Picture 27">
              <a:extLst>
                <a:ext uri="{FF2B5EF4-FFF2-40B4-BE49-F238E27FC236}">
                  <a16:creationId xmlns:a16="http://schemas.microsoft.com/office/drawing/2014/main" id="{ABFD6D10-4742-438C-8D14-D0A74ED08B8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41" y="1098"/>
              <a:ext cx="247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7911" name="Picture 28">
              <a:extLst>
                <a:ext uri="{FF2B5EF4-FFF2-40B4-BE49-F238E27FC236}">
                  <a16:creationId xmlns:a16="http://schemas.microsoft.com/office/drawing/2014/main" id="{521BD073-490F-46E3-A570-48E778765C6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53" y="1098"/>
              <a:ext cx="161" cy="3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7912" name="Picture 29">
              <a:extLst>
                <a:ext uri="{FF2B5EF4-FFF2-40B4-BE49-F238E27FC236}">
                  <a16:creationId xmlns:a16="http://schemas.microsoft.com/office/drawing/2014/main" id="{02407F96-42FD-4869-81C9-520CB10503A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53" y="1450"/>
              <a:ext cx="153" cy="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7913" name="Line 30">
              <a:extLst>
                <a:ext uri="{FF2B5EF4-FFF2-40B4-BE49-F238E27FC236}">
                  <a16:creationId xmlns:a16="http://schemas.microsoft.com/office/drawing/2014/main" id="{39D5788D-38A6-4772-BA4D-597A62A7D21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9" y="1749"/>
              <a:ext cx="1483" cy="60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37914" name="Text Box 31">
              <a:extLst>
                <a:ext uri="{FF2B5EF4-FFF2-40B4-BE49-F238E27FC236}">
                  <a16:creationId xmlns:a16="http://schemas.microsoft.com/office/drawing/2014/main" id="{6FCF2A58-2F62-4EED-B2D4-1E998DB37F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50" y="690"/>
              <a:ext cx="117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de-DE" altLang="de-DE" b="1"/>
                <a:t>Einsatz mit B - Rohr</a:t>
              </a:r>
            </a:p>
          </p:txBody>
        </p:sp>
        <p:grpSp>
          <p:nvGrpSpPr>
            <p:cNvPr id="37915" name="Group 34">
              <a:extLst>
                <a:ext uri="{FF2B5EF4-FFF2-40B4-BE49-F238E27FC236}">
                  <a16:creationId xmlns:a16="http://schemas.microsoft.com/office/drawing/2014/main" id="{3AF73D04-CB93-4A66-819A-48784798310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33" y="3269"/>
              <a:ext cx="288" cy="485"/>
              <a:chOff x="839" y="3323"/>
              <a:chExt cx="288" cy="485"/>
            </a:xfrm>
          </p:grpSpPr>
          <p:pic>
            <p:nvPicPr>
              <p:cNvPr id="37944" name="Picture 35">
                <a:extLst>
                  <a:ext uri="{FF2B5EF4-FFF2-40B4-BE49-F238E27FC236}">
                    <a16:creationId xmlns:a16="http://schemas.microsoft.com/office/drawing/2014/main" id="{41B56DA3-3C57-4E5A-B31C-8D2B865C819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39" y="3323"/>
                <a:ext cx="288" cy="48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7945" name="Oval 36">
                <a:extLst>
                  <a:ext uri="{FF2B5EF4-FFF2-40B4-BE49-F238E27FC236}">
                    <a16:creationId xmlns:a16="http://schemas.microsoft.com/office/drawing/2014/main" id="{1F962143-BE54-4B4F-839C-0762F6828AC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39" y="3711"/>
                <a:ext cx="249" cy="97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buFont typeface="Wingdings" panose="05000000000000000000" pitchFamily="2" charset="2"/>
                  <a:buChar char="§"/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buFont typeface="Wingdings" panose="05000000000000000000" pitchFamily="2" charset="2"/>
                  <a:buChar char="§"/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buFont typeface="Wingdings" panose="05000000000000000000" pitchFamily="2" charset="2"/>
                  <a:buChar char="§"/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buFont typeface="Wingdings" panose="05000000000000000000" pitchFamily="2" charset="2"/>
                  <a:buChar char="§"/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buFont typeface="Wingdings" panose="05000000000000000000" pitchFamily="2" charset="2"/>
                  <a:buChar char="§"/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Wingdings" panose="05000000000000000000" pitchFamily="2" charset="2"/>
                  <a:buChar char="§"/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Wingdings" panose="05000000000000000000" pitchFamily="2" charset="2"/>
                  <a:buChar char="§"/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Wingdings" panose="05000000000000000000" pitchFamily="2" charset="2"/>
                  <a:buChar char="§"/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Wingdings" panose="05000000000000000000" pitchFamily="2" charset="2"/>
                  <a:buChar char="§"/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de-DE" altLang="de-DE"/>
              </a:p>
            </p:txBody>
          </p:sp>
        </p:grpSp>
        <p:sp>
          <p:nvSpPr>
            <p:cNvPr id="37916" name="Freeform 37">
              <a:extLst>
                <a:ext uri="{FF2B5EF4-FFF2-40B4-BE49-F238E27FC236}">
                  <a16:creationId xmlns:a16="http://schemas.microsoft.com/office/drawing/2014/main" id="{B035A27D-E2DA-4E73-9843-C1C874E31EA7}"/>
                </a:ext>
              </a:extLst>
            </p:cNvPr>
            <p:cNvSpPr>
              <a:spLocks/>
            </p:cNvSpPr>
            <p:nvPr/>
          </p:nvSpPr>
          <p:spPr bwMode="auto">
            <a:xfrm>
              <a:off x="1844" y="1999"/>
              <a:ext cx="748" cy="1085"/>
            </a:xfrm>
            <a:custGeom>
              <a:avLst/>
              <a:gdLst>
                <a:gd name="T0" fmla="*/ 462 w 952"/>
                <a:gd name="T1" fmla="*/ 247 h 1520"/>
                <a:gd name="T2" fmla="*/ 440 w 952"/>
                <a:gd name="T3" fmla="*/ 231 h 1520"/>
                <a:gd name="T4" fmla="*/ 440 w 952"/>
                <a:gd name="T5" fmla="*/ 148 h 1520"/>
                <a:gd name="T6" fmla="*/ 418 w 952"/>
                <a:gd name="T7" fmla="*/ 115 h 1520"/>
                <a:gd name="T8" fmla="*/ 352 w 952"/>
                <a:gd name="T9" fmla="*/ 165 h 1520"/>
                <a:gd name="T10" fmla="*/ 352 w 952"/>
                <a:gd name="T11" fmla="*/ 495 h 1520"/>
                <a:gd name="T12" fmla="*/ 287 w 952"/>
                <a:gd name="T13" fmla="*/ 512 h 1520"/>
                <a:gd name="T14" fmla="*/ 242 w 952"/>
                <a:gd name="T15" fmla="*/ 462 h 1520"/>
                <a:gd name="T16" fmla="*/ 287 w 952"/>
                <a:gd name="T17" fmla="*/ 115 h 1520"/>
                <a:gd name="T18" fmla="*/ 198 w 952"/>
                <a:gd name="T19" fmla="*/ 16 h 1520"/>
                <a:gd name="T20" fmla="*/ 110 w 952"/>
                <a:gd name="T21" fmla="*/ 16 h 1520"/>
                <a:gd name="T22" fmla="*/ 0 w 952"/>
                <a:gd name="T23" fmla="*/ 16 h 152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952" h="1520">
                  <a:moveTo>
                    <a:pt x="952" y="680"/>
                  </a:moveTo>
                  <a:cubicBezTo>
                    <a:pt x="933" y="680"/>
                    <a:pt x="914" y="680"/>
                    <a:pt x="907" y="635"/>
                  </a:cubicBezTo>
                  <a:cubicBezTo>
                    <a:pt x="900" y="590"/>
                    <a:pt x="914" y="461"/>
                    <a:pt x="907" y="408"/>
                  </a:cubicBezTo>
                  <a:cubicBezTo>
                    <a:pt x="900" y="355"/>
                    <a:pt x="892" y="309"/>
                    <a:pt x="862" y="317"/>
                  </a:cubicBezTo>
                  <a:cubicBezTo>
                    <a:pt x="832" y="325"/>
                    <a:pt x="749" y="280"/>
                    <a:pt x="726" y="454"/>
                  </a:cubicBezTo>
                  <a:cubicBezTo>
                    <a:pt x="703" y="628"/>
                    <a:pt x="749" y="1202"/>
                    <a:pt x="726" y="1361"/>
                  </a:cubicBezTo>
                  <a:cubicBezTo>
                    <a:pt x="703" y="1520"/>
                    <a:pt x="628" y="1421"/>
                    <a:pt x="590" y="1406"/>
                  </a:cubicBezTo>
                  <a:cubicBezTo>
                    <a:pt x="552" y="1391"/>
                    <a:pt x="499" y="1451"/>
                    <a:pt x="499" y="1270"/>
                  </a:cubicBezTo>
                  <a:cubicBezTo>
                    <a:pt x="499" y="1089"/>
                    <a:pt x="605" y="521"/>
                    <a:pt x="590" y="317"/>
                  </a:cubicBezTo>
                  <a:cubicBezTo>
                    <a:pt x="575" y="113"/>
                    <a:pt x="468" y="90"/>
                    <a:pt x="408" y="45"/>
                  </a:cubicBezTo>
                  <a:cubicBezTo>
                    <a:pt x="348" y="0"/>
                    <a:pt x="295" y="45"/>
                    <a:pt x="227" y="45"/>
                  </a:cubicBezTo>
                  <a:cubicBezTo>
                    <a:pt x="159" y="45"/>
                    <a:pt x="38" y="45"/>
                    <a:pt x="0" y="45"/>
                  </a:cubicBezTo>
                </a:path>
              </a:pathLst>
            </a:custGeom>
            <a:noFill/>
            <a:ln w="1016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37917" name="Text Box 41">
              <a:extLst>
                <a:ext uri="{FF2B5EF4-FFF2-40B4-BE49-F238E27FC236}">
                  <a16:creationId xmlns:a16="http://schemas.microsoft.com/office/drawing/2014/main" id="{1D863154-05A3-4BA7-B5F1-2A3FF8F90BD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6" y="1423"/>
              <a:ext cx="205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 typeface="Wingdings" panose="05000000000000000000" pitchFamily="2" charset="2"/>
                <a:buNone/>
              </a:pPr>
              <a:r>
                <a:rPr lang="de-DE" altLang="de-DE" b="1"/>
                <a:t>Verwendung von B - Rollschläuchen</a:t>
              </a:r>
            </a:p>
          </p:txBody>
        </p:sp>
        <p:grpSp>
          <p:nvGrpSpPr>
            <p:cNvPr id="37918" name="Group 42">
              <a:extLst>
                <a:ext uri="{FF2B5EF4-FFF2-40B4-BE49-F238E27FC236}">
                  <a16:creationId xmlns:a16="http://schemas.microsoft.com/office/drawing/2014/main" id="{CA097052-84FC-43EC-A839-016D59CECC4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58" y="1928"/>
              <a:ext cx="467" cy="380"/>
              <a:chOff x="2454" y="1784"/>
              <a:chExt cx="467" cy="380"/>
            </a:xfrm>
          </p:grpSpPr>
          <p:pic>
            <p:nvPicPr>
              <p:cNvPr id="37942" name="Picture 43">
                <a:extLst>
                  <a:ext uri="{FF2B5EF4-FFF2-40B4-BE49-F238E27FC236}">
                    <a16:creationId xmlns:a16="http://schemas.microsoft.com/office/drawing/2014/main" id="{D57CB526-E379-45B6-BA97-83159AE93B56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10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84" y="1784"/>
                <a:ext cx="337" cy="3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37943" name="Picture 44">
                <a:extLst>
                  <a:ext uri="{FF2B5EF4-FFF2-40B4-BE49-F238E27FC236}">
                    <a16:creationId xmlns:a16="http://schemas.microsoft.com/office/drawing/2014/main" id="{4218FA4E-7D5F-4E1C-ABBD-8EFCD42376A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1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454" y="1937"/>
                <a:ext cx="111" cy="2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37919" name="Picture 47">
              <a:extLst>
                <a:ext uri="{FF2B5EF4-FFF2-40B4-BE49-F238E27FC236}">
                  <a16:creationId xmlns:a16="http://schemas.microsoft.com/office/drawing/2014/main" id="{FE1510BF-0AAD-4143-9167-0CC1BAE9F34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33" y="2668"/>
              <a:ext cx="334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37920" name="Group 49">
              <a:extLst>
                <a:ext uri="{FF2B5EF4-FFF2-40B4-BE49-F238E27FC236}">
                  <a16:creationId xmlns:a16="http://schemas.microsoft.com/office/drawing/2014/main" id="{CF23DF3E-1D8F-4ED0-ADF5-424E9B4BC45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22" y="3193"/>
              <a:ext cx="823" cy="551"/>
              <a:chOff x="2444" y="3175"/>
              <a:chExt cx="841" cy="551"/>
            </a:xfrm>
          </p:grpSpPr>
          <p:sp>
            <p:nvSpPr>
              <p:cNvPr id="37935" name="Line 50">
                <a:extLst>
                  <a:ext uri="{FF2B5EF4-FFF2-40B4-BE49-F238E27FC236}">
                    <a16:creationId xmlns:a16="http://schemas.microsoft.com/office/drawing/2014/main" id="{3298288A-6DFD-4B75-8708-A7CA8774FC7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44" y="3532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7936" name="Line 51">
                <a:extLst>
                  <a:ext uri="{FF2B5EF4-FFF2-40B4-BE49-F238E27FC236}">
                    <a16:creationId xmlns:a16="http://schemas.microsoft.com/office/drawing/2014/main" id="{B619C81F-4C47-474A-B52A-46B15F73CD6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44" y="3532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  <p:pic>
            <p:nvPicPr>
              <p:cNvPr id="37937" name="Picture 52">
                <a:extLst>
                  <a:ext uri="{FF2B5EF4-FFF2-40B4-BE49-F238E27FC236}">
                    <a16:creationId xmlns:a16="http://schemas.microsoft.com/office/drawing/2014/main" id="{823457BD-E396-421F-8E6D-578CA7D07529}"/>
                  </a:ext>
                </a:extLst>
              </p:cNvPr>
              <p:cNvPicPr>
                <a:picLocks noChangeArrowheads="1"/>
              </p:cNvPicPr>
              <p:nvPr/>
            </p:nvPicPr>
            <p:blipFill>
              <a:blip r:embed="rId1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84" y="3375"/>
                <a:ext cx="314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37938" name="Picture 53">
                <a:extLst>
                  <a:ext uri="{FF2B5EF4-FFF2-40B4-BE49-F238E27FC236}">
                    <a16:creationId xmlns:a16="http://schemas.microsoft.com/office/drawing/2014/main" id="{6084DFF8-5AD8-4E4F-B8CC-F7D91BBC1035}"/>
                  </a:ext>
                </a:extLst>
              </p:cNvPr>
              <p:cNvPicPr>
                <a:picLocks noChangeArrowheads="1"/>
              </p:cNvPicPr>
              <p:nvPr/>
            </p:nvPicPr>
            <p:blipFill>
              <a:blip r:embed="rId1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972" y="3369"/>
                <a:ext cx="313" cy="3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37939" name="Picture 54">
                <a:extLst>
                  <a:ext uri="{FF2B5EF4-FFF2-40B4-BE49-F238E27FC236}">
                    <a16:creationId xmlns:a16="http://schemas.microsoft.com/office/drawing/2014/main" id="{408F34AC-BB9F-4F83-8D6A-B6CEC68F325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1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655" y="3175"/>
                <a:ext cx="211" cy="1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37940" name="Picture 55">
                <a:extLst>
                  <a:ext uri="{FF2B5EF4-FFF2-40B4-BE49-F238E27FC236}">
                    <a16:creationId xmlns:a16="http://schemas.microsoft.com/office/drawing/2014/main" id="{C2494B3D-1602-4E0F-AF53-A1D8DC5F4FC6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1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006" y="3175"/>
                <a:ext cx="212" cy="1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37941" name="Picture 56">
                <a:extLst>
                  <a:ext uri="{FF2B5EF4-FFF2-40B4-BE49-F238E27FC236}">
                    <a16:creationId xmlns:a16="http://schemas.microsoft.com/office/drawing/2014/main" id="{DBF62CD6-413F-4E95-9A54-49840CFBBD6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1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444" y="3499"/>
                <a:ext cx="119" cy="2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37921" name="Group 57">
              <a:extLst>
                <a:ext uri="{FF2B5EF4-FFF2-40B4-BE49-F238E27FC236}">
                  <a16:creationId xmlns:a16="http://schemas.microsoft.com/office/drawing/2014/main" id="{E442E938-0956-40E1-99A8-9ED3BD8E07D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73" y="3164"/>
              <a:ext cx="949" cy="427"/>
              <a:chOff x="4613" y="2198"/>
              <a:chExt cx="949" cy="427"/>
            </a:xfrm>
          </p:grpSpPr>
          <p:pic>
            <p:nvPicPr>
              <p:cNvPr id="37928" name="Picture 58">
                <a:extLst>
                  <a:ext uri="{FF2B5EF4-FFF2-40B4-BE49-F238E27FC236}">
                    <a16:creationId xmlns:a16="http://schemas.microsoft.com/office/drawing/2014/main" id="{FE50746B-0042-450C-A38B-48B22350CAA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1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752" y="2208"/>
                <a:ext cx="344" cy="3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grpSp>
            <p:nvGrpSpPr>
              <p:cNvPr id="37929" name="Group 59">
                <a:extLst>
                  <a:ext uri="{FF2B5EF4-FFF2-40B4-BE49-F238E27FC236}">
                    <a16:creationId xmlns:a16="http://schemas.microsoft.com/office/drawing/2014/main" id="{90171CCA-4ECC-4D57-9723-4045F45987E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118" y="2198"/>
                <a:ext cx="444" cy="392"/>
                <a:chOff x="720" y="1400"/>
                <a:chExt cx="432" cy="350"/>
              </a:xfrm>
            </p:grpSpPr>
            <p:pic>
              <p:nvPicPr>
                <p:cNvPr id="37933" name="Picture 60">
                  <a:extLst>
                    <a:ext uri="{FF2B5EF4-FFF2-40B4-BE49-F238E27FC236}">
                      <a16:creationId xmlns:a16="http://schemas.microsoft.com/office/drawing/2014/main" id="{907841FC-CBBD-4DCB-9FCC-865B34EE18CD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1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831" y="1400"/>
                  <a:ext cx="321" cy="3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7934" name="Picture 61">
                  <a:extLst>
                    <a:ext uri="{FF2B5EF4-FFF2-40B4-BE49-F238E27FC236}">
                      <a16:creationId xmlns:a16="http://schemas.microsoft.com/office/drawing/2014/main" id="{54D8ED09-EF68-4116-A197-5385D6C87736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19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720" y="1556"/>
                  <a:ext cx="105" cy="19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  <p:grpSp>
            <p:nvGrpSpPr>
              <p:cNvPr id="37930" name="Group 62">
                <a:extLst>
                  <a:ext uri="{FF2B5EF4-FFF2-40B4-BE49-F238E27FC236}">
                    <a16:creationId xmlns:a16="http://schemas.microsoft.com/office/drawing/2014/main" id="{5A988BC0-093A-427B-A3F9-DC512C1D00F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613" y="2204"/>
                <a:ext cx="109" cy="421"/>
                <a:chOff x="3833" y="572"/>
                <a:chExt cx="141" cy="590"/>
              </a:xfrm>
            </p:grpSpPr>
            <p:pic>
              <p:nvPicPr>
                <p:cNvPr id="37931" name="Picture 63">
                  <a:extLst>
                    <a:ext uri="{FF2B5EF4-FFF2-40B4-BE49-F238E27FC236}">
                      <a16:creationId xmlns:a16="http://schemas.microsoft.com/office/drawing/2014/main" id="{3F8FBFC1-6DE2-43EE-8D74-5E966B2B9BD3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2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842" y="572"/>
                  <a:ext cx="132" cy="31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7932" name="Picture 64">
                  <a:extLst>
                    <a:ext uri="{FF2B5EF4-FFF2-40B4-BE49-F238E27FC236}">
                      <a16:creationId xmlns:a16="http://schemas.microsoft.com/office/drawing/2014/main" id="{1EE19746-4F98-4400-BF72-B6E93CB5C458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833" y="890"/>
                  <a:ext cx="136" cy="27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</p:grpSp>
        <p:grpSp>
          <p:nvGrpSpPr>
            <p:cNvPr id="37922" name="Group 65">
              <a:extLst>
                <a:ext uri="{FF2B5EF4-FFF2-40B4-BE49-F238E27FC236}">
                  <a16:creationId xmlns:a16="http://schemas.microsoft.com/office/drawing/2014/main" id="{DC5322DF-B110-46FB-89D1-7AA1F7CDDCA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23" y="2295"/>
              <a:ext cx="465" cy="452"/>
              <a:chOff x="1747" y="1299"/>
              <a:chExt cx="465" cy="452"/>
            </a:xfrm>
          </p:grpSpPr>
          <p:pic>
            <p:nvPicPr>
              <p:cNvPr id="37926" name="Picture 66">
                <a:extLst>
                  <a:ext uri="{FF2B5EF4-FFF2-40B4-BE49-F238E27FC236}">
                    <a16:creationId xmlns:a16="http://schemas.microsoft.com/office/drawing/2014/main" id="{7581A611-9CC5-4FB6-BAEF-EFC39B1E0A16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81" y="1394"/>
                <a:ext cx="331" cy="35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37927" name="Picture 67">
                <a:extLst>
                  <a:ext uri="{FF2B5EF4-FFF2-40B4-BE49-F238E27FC236}">
                    <a16:creationId xmlns:a16="http://schemas.microsoft.com/office/drawing/2014/main" id="{7FD1380F-9F31-44D9-A94A-3070BA4AE99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0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747" y="1299"/>
                <a:ext cx="102" cy="2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37923" name="Line 69">
              <a:extLst>
                <a:ext uri="{FF2B5EF4-FFF2-40B4-BE49-F238E27FC236}">
                  <a16:creationId xmlns:a16="http://schemas.microsoft.com/office/drawing/2014/main" id="{C3821E6B-D792-4303-8D80-A6644A172A6E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1544333">
              <a:off x="3122" y="2466"/>
              <a:ext cx="143" cy="9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pic>
          <p:nvPicPr>
            <p:cNvPr id="37924" name="Picture 70">
              <a:extLst>
                <a:ext uri="{FF2B5EF4-FFF2-40B4-BE49-F238E27FC236}">
                  <a16:creationId xmlns:a16="http://schemas.microsoft.com/office/drawing/2014/main" id="{072C6853-6FB4-4B52-8184-DF715684CC8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99" y="1335"/>
              <a:ext cx="358" cy="3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37925" name="Freeform 32">
              <a:extLst>
                <a:ext uri="{FF2B5EF4-FFF2-40B4-BE49-F238E27FC236}">
                  <a16:creationId xmlns:a16="http://schemas.microsoft.com/office/drawing/2014/main" id="{BD06BE2E-8BEB-4FB0-A3F2-5C13C6414E77}"/>
                </a:ext>
              </a:extLst>
            </p:cNvPr>
            <p:cNvSpPr>
              <a:spLocks/>
            </p:cNvSpPr>
            <p:nvPr/>
          </p:nvSpPr>
          <p:spPr bwMode="auto">
            <a:xfrm>
              <a:off x="1068" y="2032"/>
              <a:ext cx="1047" cy="1636"/>
            </a:xfrm>
            <a:custGeom>
              <a:avLst/>
              <a:gdLst>
                <a:gd name="T0" fmla="*/ 0 w 1322"/>
                <a:gd name="T1" fmla="*/ 616 h 2427"/>
                <a:gd name="T2" fmla="*/ 113 w 1322"/>
                <a:gd name="T3" fmla="*/ 686 h 2427"/>
                <a:gd name="T4" fmla="*/ 405 w 1322"/>
                <a:gd name="T5" fmla="*/ 741 h 2427"/>
                <a:gd name="T6" fmla="*/ 474 w 1322"/>
                <a:gd name="T7" fmla="*/ 671 h 2427"/>
                <a:gd name="T8" fmla="*/ 248 w 1322"/>
                <a:gd name="T9" fmla="*/ 630 h 2427"/>
                <a:gd name="T10" fmla="*/ 113 w 1322"/>
                <a:gd name="T11" fmla="*/ 574 h 2427"/>
                <a:gd name="T12" fmla="*/ 180 w 1322"/>
                <a:gd name="T13" fmla="*/ 533 h 2427"/>
                <a:gd name="T14" fmla="*/ 338 w 1322"/>
                <a:gd name="T15" fmla="*/ 574 h 2427"/>
                <a:gd name="T16" fmla="*/ 496 w 1322"/>
                <a:gd name="T17" fmla="*/ 450 h 2427"/>
                <a:gd name="T18" fmla="*/ 653 w 1322"/>
                <a:gd name="T19" fmla="*/ 74 h 2427"/>
                <a:gd name="T20" fmla="*/ 474 w 1322"/>
                <a:gd name="T21" fmla="*/ 5 h 242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322" h="2427">
                  <a:moveTo>
                    <a:pt x="0" y="2012"/>
                  </a:moveTo>
                  <a:cubicBezTo>
                    <a:pt x="45" y="2091"/>
                    <a:pt x="91" y="2170"/>
                    <a:pt x="227" y="2238"/>
                  </a:cubicBezTo>
                  <a:cubicBezTo>
                    <a:pt x="363" y="2306"/>
                    <a:pt x="696" y="2427"/>
                    <a:pt x="817" y="2420"/>
                  </a:cubicBezTo>
                  <a:cubicBezTo>
                    <a:pt x="938" y="2413"/>
                    <a:pt x="1006" y="2253"/>
                    <a:pt x="953" y="2193"/>
                  </a:cubicBezTo>
                  <a:cubicBezTo>
                    <a:pt x="900" y="2133"/>
                    <a:pt x="620" y="2110"/>
                    <a:pt x="499" y="2057"/>
                  </a:cubicBezTo>
                  <a:cubicBezTo>
                    <a:pt x="378" y="2004"/>
                    <a:pt x="250" y="1928"/>
                    <a:pt x="227" y="1875"/>
                  </a:cubicBezTo>
                  <a:cubicBezTo>
                    <a:pt x="204" y="1822"/>
                    <a:pt x="288" y="1739"/>
                    <a:pt x="363" y="1739"/>
                  </a:cubicBezTo>
                  <a:cubicBezTo>
                    <a:pt x="438" y="1739"/>
                    <a:pt x="574" y="1920"/>
                    <a:pt x="680" y="1875"/>
                  </a:cubicBezTo>
                  <a:cubicBezTo>
                    <a:pt x="786" y="1830"/>
                    <a:pt x="892" y="1739"/>
                    <a:pt x="998" y="1467"/>
                  </a:cubicBezTo>
                  <a:cubicBezTo>
                    <a:pt x="1104" y="1195"/>
                    <a:pt x="1322" y="484"/>
                    <a:pt x="1315" y="242"/>
                  </a:cubicBezTo>
                  <a:cubicBezTo>
                    <a:pt x="1308" y="0"/>
                    <a:pt x="1130" y="8"/>
                    <a:pt x="953" y="16"/>
                  </a:cubicBezTo>
                </a:path>
              </a:pathLst>
            </a:custGeom>
            <a:noFill/>
            <a:ln w="101600">
              <a:solidFill>
                <a:srgbClr val="33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</p:grpSp>
      <p:sp>
        <p:nvSpPr>
          <p:cNvPr id="37891" name="Rectangle 72">
            <a:extLst>
              <a:ext uri="{FF2B5EF4-FFF2-40B4-BE49-F238E27FC236}">
                <a16:creationId xmlns:a16="http://schemas.microsoft.com/office/drawing/2014/main" id="{394AFB7B-18D5-4BD9-93A7-BEA1B91D41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819650" y="6219825"/>
            <a:ext cx="1514475" cy="2476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altLang="de-DE" sz="800">
                <a:solidFill>
                  <a:schemeClr val="bg1"/>
                </a:solidFill>
              </a:rPr>
              <a:t>Aufgabe Angriffstrupp</a:t>
            </a:r>
          </a:p>
        </p:txBody>
      </p:sp>
      <p:pic>
        <p:nvPicPr>
          <p:cNvPr id="37892" name="Picture 46">
            <a:extLst>
              <a:ext uri="{FF2B5EF4-FFF2-40B4-BE49-F238E27FC236}">
                <a16:creationId xmlns:a16="http://schemas.microsoft.com/office/drawing/2014/main" id="{A314DC02-6B80-44AB-BE2A-4EAB07FC1A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5000" y="5113338"/>
            <a:ext cx="158750" cy="373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938" name="Group 30">
            <a:extLst>
              <a:ext uri="{FF2B5EF4-FFF2-40B4-BE49-F238E27FC236}">
                <a16:creationId xmlns:a16="http://schemas.microsoft.com/office/drawing/2014/main" id="{88B97606-09EA-4BFA-8D47-96C03AEDD505}"/>
              </a:ext>
            </a:extLst>
          </p:cNvPr>
          <p:cNvGrpSpPr>
            <a:grpSpLocks/>
          </p:cNvGrpSpPr>
          <p:nvPr/>
        </p:nvGrpSpPr>
        <p:grpSpPr bwMode="auto">
          <a:xfrm>
            <a:off x="1009650" y="1085850"/>
            <a:ext cx="7353300" cy="4940300"/>
            <a:chOff x="636" y="684"/>
            <a:chExt cx="4632" cy="3112"/>
          </a:xfrm>
        </p:grpSpPr>
        <p:sp>
          <p:nvSpPr>
            <p:cNvPr id="39940" name="Text Box 3">
              <a:extLst>
                <a:ext uri="{FF2B5EF4-FFF2-40B4-BE49-F238E27FC236}">
                  <a16:creationId xmlns:a16="http://schemas.microsoft.com/office/drawing/2014/main" id="{8997E9D8-92BC-432A-A801-2D258A5C049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42" y="684"/>
              <a:ext cx="2081" cy="6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buFontTx/>
                <a:buNone/>
              </a:pPr>
              <a:r>
                <a:rPr lang="de-DE" altLang="de-DE" b="1">
                  <a:solidFill>
                    <a:srgbClr val="CC3300"/>
                  </a:solidFill>
                </a:rPr>
                <a:t>Aufgabenverteilung im Löscheinsatz</a:t>
              </a:r>
            </a:p>
            <a:p>
              <a:pPr algn="ctr">
                <a:buFontTx/>
                <a:buNone/>
              </a:pPr>
              <a:r>
                <a:rPr lang="de-DE" altLang="de-DE" b="1">
                  <a:solidFill>
                    <a:srgbClr val="CC3300"/>
                  </a:solidFill>
                </a:rPr>
                <a:t>Einsatz ohne Bereitstellung,</a:t>
              </a:r>
            </a:p>
            <a:p>
              <a:pPr algn="ctr">
                <a:buFontTx/>
                <a:buNone/>
              </a:pPr>
              <a:r>
                <a:rPr lang="de-DE" altLang="de-DE" b="1">
                  <a:solidFill>
                    <a:srgbClr val="CC3300"/>
                  </a:solidFill>
                </a:rPr>
                <a:t>Mannschaft: Gruppe</a:t>
              </a:r>
            </a:p>
            <a:p>
              <a:pPr algn="ctr">
                <a:buFontTx/>
                <a:buNone/>
              </a:pPr>
              <a:r>
                <a:rPr lang="de-DE" altLang="de-DE" b="1"/>
                <a:t>WE: Hydrant</a:t>
              </a:r>
            </a:p>
          </p:txBody>
        </p:sp>
        <p:sp>
          <p:nvSpPr>
            <p:cNvPr id="39941" name="Text Box 4">
              <a:extLst>
                <a:ext uri="{FF2B5EF4-FFF2-40B4-BE49-F238E27FC236}">
                  <a16:creationId xmlns:a16="http://schemas.microsoft.com/office/drawing/2014/main" id="{F915B04F-1BF6-4EA3-AD65-358CCF67B8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40" y="912"/>
              <a:ext cx="115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de-DE" altLang="de-DE" b="1"/>
                <a:t>Schaumrohreinsatz</a:t>
              </a:r>
            </a:p>
          </p:txBody>
        </p:sp>
        <p:pic>
          <p:nvPicPr>
            <p:cNvPr id="39942" name="Picture 6">
              <a:extLst>
                <a:ext uri="{FF2B5EF4-FFF2-40B4-BE49-F238E27FC236}">
                  <a16:creationId xmlns:a16="http://schemas.microsoft.com/office/drawing/2014/main" id="{AD990CB1-5971-4950-8746-2FC30FFE116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8" y="3281"/>
              <a:ext cx="300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9943" name="Freeform 8">
              <a:extLst>
                <a:ext uri="{FF2B5EF4-FFF2-40B4-BE49-F238E27FC236}">
                  <a16:creationId xmlns:a16="http://schemas.microsoft.com/office/drawing/2014/main" id="{1C1340D3-0B31-4D8C-9CF8-4AD92CE7D51E}"/>
                </a:ext>
              </a:extLst>
            </p:cNvPr>
            <p:cNvSpPr>
              <a:spLocks/>
            </p:cNvSpPr>
            <p:nvPr/>
          </p:nvSpPr>
          <p:spPr bwMode="auto">
            <a:xfrm>
              <a:off x="1065" y="1871"/>
              <a:ext cx="1138" cy="1861"/>
            </a:xfrm>
            <a:custGeom>
              <a:avLst/>
              <a:gdLst>
                <a:gd name="T0" fmla="*/ 0 w 1322"/>
                <a:gd name="T1" fmla="*/ 907 h 2427"/>
                <a:gd name="T2" fmla="*/ 145 w 1322"/>
                <a:gd name="T3" fmla="*/ 1009 h 2427"/>
                <a:gd name="T4" fmla="*/ 521 w 1322"/>
                <a:gd name="T5" fmla="*/ 1091 h 2427"/>
                <a:gd name="T6" fmla="*/ 608 w 1322"/>
                <a:gd name="T7" fmla="*/ 989 h 2427"/>
                <a:gd name="T8" fmla="*/ 319 w 1322"/>
                <a:gd name="T9" fmla="*/ 927 h 2427"/>
                <a:gd name="T10" fmla="*/ 145 w 1322"/>
                <a:gd name="T11" fmla="*/ 846 h 2427"/>
                <a:gd name="T12" fmla="*/ 232 w 1322"/>
                <a:gd name="T13" fmla="*/ 784 h 2427"/>
                <a:gd name="T14" fmla="*/ 434 w 1322"/>
                <a:gd name="T15" fmla="*/ 846 h 2427"/>
                <a:gd name="T16" fmla="*/ 636 w 1322"/>
                <a:gd name="T17" fmla="*/ 662 h 2427"/>
                <a:gd name="T18" fmla="*/ 838 w 1322"/>
                <a:gd name="T19" fmla="*/ 110 h 2427"/>
                <a:gd name="T20" fmla="*/ 608 w 1322"/>
                <a:gd name="T21" fmla="*/ 7 h 242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322" h="2427">
                  <a:moveTo>
                    <a:pt x="0" y="2012"/>
                  </a:moveTo>
                  <a:cubicBezTo>
                    <a:pt x="45" y="2091"/>
                    <a:pt x="91" y="2170"/>
                    <a:pt x="227" y="2238"/>
                  </a:cubicBezTo>
                  <a:cubicBezTo>
                    <a:pt x="363" y="2306"/>
                    <a:pt x="696" y="2427"/>
                    <a:pt x="817" y="2420"/>
                  </a:cubicBezTo>
                  <a:cubicBezTo>
                    <a:pt x="938" y="2413"/>
                    <a:pt x="1006" y="2253"/>
                    <a:pt x="953" y="2193"/>
                  </a:cubicBezTo>
                  <a:cubicBezTo>
                    <a:pt x="900" y="2133"/>
                    <a:pt x="620" y="2110"/>
                    <a:pt x="499" y="2057"/>
                  </a:cubicBezTo>
                  <a:cubicBezTo>
                    <a:pt x="378" y="2004"/>
                    <a:pt x="250" y="1928"/>
                    <a:pt x="227" y="1875"/>
                  </a:cubicBezTo>
                  <a:cubicBezTo>
                    <a:pt x="204" y="1822"/>
                    <a:pt x="288" y="1739"/>
                    <a:pt x="363" y="1739"/>
                  </a:cubicBezTo>
                  <a:cubicBezTo>
                    <a:pt x="438" y="1739"/>
                    <a:pt x="574" y="1920"/>
                    <a:pt x="680" y="1875"/>
                  </a:cubicBezTo>
                  <a:cubicBezTo>
                    <a:pt x="786" y="1830"/>
                    <a:pt x="892" y="1739"/>
                    <a:pt x="998" y="1467"/>
                  </a:cubicBezTo>
                  <a:cubicBezTo>
                    <a:pt x="1104" y="1195"/>
                    <a:pt x="1322" y="484"/>
                    <a:pt x="1315" y="242"/>
                  </a:cubicBezTo>
                  <a:cubicBezTo>
                    <a:pt x="1308" y="0"/>
                    <a:pt x="1130" y="8"/>
                    <a:pt x="953" y="16"/>
                  </a:cubicBezTo>
                </a:path>
              </a:pathLst>
            </a:custGeom>
            <a:noFill/>
            <a:ln w="101600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39944" name="Freeform 9">
              <a:extLst>
                <a:ext uri="{FF2B5EF4-FFF2-40B4-BE49-F238E27FC236}">
                  <a16:creationId xmlns:a16="http://schemas.microsoft.com/office/drawing/2014/main" id="{214B7060-26A0-4C66-A5DF-01ED971F6344}"/>
                </a:ext>
              </a:extLst>
            </p:cNvPr>
            <p:cNvSpPr>
              <a:spLocks/>
            </p:cNvSpPr>
            <p:nvPr/>
          </p:nvSpPr>
          <p:spPr bwMode="auto">
            <a:xfrm>
              <a:off x="1807" y="1813"/>
              <a:ext cx="819" cy="1166"/>
            </a:xfrm>
            <a:custGeom>
              <a:avLst/>
              <a:gdLst>
                <a:gd name="T0" fmla="*/ 607 w 952"/>
                <a:gd name="T1" fmla="*/ 307 h 1520"/>
                <a:gd name="T2" fmla="*/ 577 w 952"/>
                <a:gd name="T3" fmla="*/ 287 h 1520"/>
                <a:gd name="T4" fmla="*/ 577 w 952"/>
                <a:gd name="T5" fmla="*/ 184 h 1520"/>
                <a:gd name="T6" fmla="*/ 549 w 952"/>
                <a:gd name="T7" fmla="*/ 143 h 1520"/>
                <a:gd name="T8" fmla="*/ 463 w 952"/>
                <a:gd name="T9" fmla="*/ 205 h 1520"/>
                <a:gd name="T10" fmla="*/ 463 w 952"/>
                <a:gd name="T11" fmla="*/ 614 h 1520"/>
                <a:gd name="T12" fmla="*/ 376 w 952"/>
                <a:gd name="T13" fmla="*/ 635 h 1520"/>
                <a:gd name="T14" fmla="*/ 317 w 952"/>
                <a:gd name="T15" fmla="*/ 573 h 1520"/>
                <a:gd name="T16" fmla="*/ 376 w 952"/>
                <a:gd name="T17" fmla="*/ 143 h 1520"/>
                <a:gd name="T18" fmla="*/ 260 w 952"/>
                <a:gd name="T19" fmla="*/ 21 h 1520"/>
                <a:gd name="T20" fmla="*/ 145 w 952"/>
                <a:gd name="T21" fmla="*/ 21 h 1520"/>
                <a:gd name="T22" fmla="*/ 0 w 952"/>
                <a:gd name="T23" fmla="*/ 21 h 152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952" h="1520">
                  <a:moveTo>
                    <a:pt x="952" y="680"/>
                  </a:moveTo>
                  <a:cubicBezTo>
                    <a:pt x="933" y="680"/>
                    <a:pt x="914" y="680"/>
                    <a:pt x="907" y="635"/>
                  </a:cubicBezTo>
                  <a:cubicBezTo>
                    <a:pt x="900" y="590"/>
                    <a:pt x="914" y="461"/>
                    <a:pt x="907" y="408"/>
                  </a:cubicBezTo>
                  <a:cubicBezTo>
                    <a:pt x="900" y="355"/>
                    <a:pt x="892" y="309"/>
                    <a:pt x="862" y="317"/>
                  </a:cubicBezTo>
                  <a:cubicBezTo>
                    <a:pt x="832" y="325"/>
                    <a:pt x="749" y="280"/>
                    <a:pt x="726" y="454"/>
                  </a:cubicBezTo>
                  <a:cubicBezTo>
                    <a:pt x="703" y="628"/>
                    <a:pt x="749" y="1202"/>
                    <a:pt x="726" y="1361"/>
                  </a:cubicBezTo>
                  <a:cubicBezTo>
                    <a:pt x="703" y="1520"/>
                    <a:pt x="628" y="1421"/>
                    <a:pt x="590" y="1406"/>
                  </a:cubicBezTo>
                  <a:cubicBezTo>
                    <a:pt x="552" y="1391"/>
                    <a:pt x="499" y="1451"/>
                    <a:pt x="499" y="1270"/>
                  </a:cubicBezTo>
                  <a:cubicBezTo>
                    <a:pt x="499" y="1089"/>
                    <a:pt x="605" y="521"/>
                    <a:pt x="590" y="317"/>
                  </a:cubicBezTo>
                  <a:cubicBezTo>
                    <a:pt x="575" y="113"/>
                    <a:pt x="468" y="90"/>
                    <a:pt x="408" y="45"/>
                  </a:cubicBezTo>
                  <a:cubicBezTo>
                    <a:pt x="348" y="0"/>
                    <a:pt x="295" y="45"/>
                    <a:pt x="227" y="45"/>
                  </a:cubicBezTo>
                  <a:cubicBezTo>
                    <a:pt x="159" y="45"/>
                    <a:pt x="38" y="45"/>
                    <a:pt x="0" y="45"/>
                  </a:cubicBezTo>
                </a:path>
              </a:pathLst>
            </a:custGeom>
            <a:noFill/>
            <a:ln w="101600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39945" name="Oval 10">
              <a:extLst>
                <a:ext uri="{FF2B5EF4-FFF2-40B4-BE49-F238E27FC236}">
                  <a16:creationId xmlns:a16="http://schemas.microsoft.com/office/drawing/2014/main" id="{EC8C035E-E205-44C9-8F24-7FB11AC1B2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1" y="3692"/>
              <a:ext cx="273" cy="104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pic>
          <p:nvPicPr>
            <p:cNvPr id="39946" name="Picture 11">
              <a:extLst>
                <a:ext uri="{FF2B5EF4-FFF2-40B4-BE49-F238E27FC236}">
                  <a16:creationId xmlns:a16="http://schemas.microsoft.com/office/drawing/2014/main" id="{F3852C45-901E-4D82-B31B-359CEAC6771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6" y="1639"/>
              <a:ext cx="1249" cy="4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9947" name="Picture 12">
              <a:extLst>
                <a:ext uri="{FF2B5EF4-FFF2-40B4-BE49-F238E27FC236}">
                  <a16:creationId xmlns:a16="http://schemas.microsoft.com/office/drawing/2014/main" id="{4E3FEC38-C309-432F-A2DC-6C503CA7A6C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6" y="1639"/>
              <a:ext cx="1307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9948" name="Picture 15">
              <a:extLst>
                <a:ext uri="{FF2B5EF4-FFF2-40B4-BE49-F238E27FC236}">
                  <a16:creationId xmlns:a16="http://schemas.microsoft.com/office/drawing/2014/main" id="{AA21791A-66F6-4356-9AD5-28C78A9C7C0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68" y="2208"/>
              <a:ext cx="468" cy="18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9949" name="Picture 16">
              <a:extLst>
                <a:ext uri="{FF2B5EF4-FFF2-40B4-BE49-F238E27FC236}">
                  <a16:creationId xmlns:a16="http://schemas.microsoft.com/office/drawing/2014/main" id="{73E1F00B-4E8C-49C3-BFE1-7CE1B7A2F92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36" y="2196"/>
              <a:ext cx="351" cy="2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9950" name="Freeform 17">
              <a:extLst>
                <a:ext uri="{FF2B5EF4-FFF2-40B4-BE49-F238E27FC236}">
                  <a16:creationId xmlns:a16="http://schemas.microsoft.com/office/drawing/2014/main" id="{F3F459BC-D4C1-40AE-A774-B803E61469BF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2" y="2300"/>
              <a:ext cx="396" cy="1218"/>
            </a:xfrm>
            <a:custGeom>
              <a:avLst/>
              <a:gdLst>
                <a:gd name="T0" fmla="*/ 294 w 460"/>
                <a:gd name="T1" fmla="*/ 0 h 1588"/>
                <a:gd name="T2" fmla="*/ 178 w 460"/>
                <a:gd name="T3" fmla="*/ 41 h 1588"/>
                <a:gd name="T4" fmla="*/ 207 w 460"/>
                <a:gd name="T5" fmla="*/ 225 h 1588"/>
                <a:gd name="T6" fmla="*/ 120 w 460"/>
                <a:gd name="T7" fmla="*/ 655 h 1588"/>
                <a:gd name="T8" fmla="*/ 4 w 460"/>
                <a:gd name="T9" fmla="*/ 594 h 1588"/>
                <a:gd name="T10" fmla="*/ 91 w 460"/>
                <a:gd name="T11" fmla="*/ 205 h 1588"/>
                <a:gd name="T12" fmla="*/ 120 w 460"/>
                <a:gd name="T13" fmla="*/ 41 h 1588"/>
                <a:gd name="T14" fmla="*/ 4 w 460"/>
                <a:gd name="T15" fmla="*/ 21 h 158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60" h="1588">
                  <a:moveTo>
                    <a:pt x="460" y="0"/>
                  </a:moveTo>
                  <a:cubicBezTo>
                    <a:pt x="381" y="4"/>
                    <a:pt x="302" y="8"/>
                    <a:pt x="279" y="91"/>
                  </a:cubicBezTo>
                  <a:cubicBezTo>
                    <a:pt x="256" y="174"/>
                    <a:pt x="339" y="272"/>
                    <a:pt x="324" y="499"/>
                  </a:cubicBezTo>
                  <a:cubicBezTo>
                    <a:pt x="309" y="726"/>
                    <a:pt x="241" y="1316"/>
                    <a:pt x="188" y="1452"/>
                  </a:cubicBezTo>
                  <a:cubicBezTo>
                    <a:pt x="135" y="1588"/>
                    <a:pt x="14" y="1481"/>
                    <a:pt x="7" y="1315"/>
                  </a:cubicBezTo>
                  <a:cubicBezTo>
                    <a:pt x="0" y="1149"/>
                    <a:pt x="113" y="658"/>
                    <a:pt x="143" y="454"/>
                  </a:cubicBezTo>
                  <a:cubicBezTo>
                    <a:pt x="173" y="250"/>
                    <a:pt x="211" y="159"/>
                    <a:pt x="188" y="91"/>
                  </a:cubicBezTo>
                  <a:cubicBezTo>
                    <a:pt x="165" y="23"/>
                    <a:pt x="86" y="34"/>
                    <a:pt x="7" y="45"/>
                  </a:cubicBezTo>
                </a:path>
              </a:pathLst>
            </a:custGeom>
            <a:noFill/>
            <a:ln w="101600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39951" name="Line 20">
              <a:extLst>
                <a:ext uri="{FF2B5EF4-FFF2-40B4-BE49-F238E27FC236}">
                  <a16:creationId xmlns:a16="http://schemas.microsoft.com/office/drawing/2014/main" id="{7673992A-57E8-49C3-A8A6-05F18CC2A7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05" y="1848"/>
              <a:ext cx="23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39952" name="Line 21">
              <a:extLst>
                <a:ext uri="{FF2B5EF4-FFF2-40B4-BE49-F238E27FC236}">
                  <a16:creationId xmlns:a16="http://schemas.microsoft.com/office/drawing/2014/main" id="{AB94CB13-0245-408B-99AA-28BE59C13E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34" y="1848"/>
              <a:ext cx="235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39953" name="Line 22">
              <a:extLst>
                <a:ext uri="{FF2B5EF4-FFF2-40B4-BE49-F238E27FC236}">
                  <a16:creationId xmlns:a16="http://schemas.microsoft.com/office/drawing/2014/main" id="{26F48843-36A9-4349-81F5-0E80BD8228A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05" y="1848"/>
              <a:ext cx="0" cy="8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39954" name="Line 23">
              <a:extLst>
                <a:ext uri="{FF2B5EF4-FFF2-40B4-BE49-F238E27FC236}">
                  <a16:creationId xmlns:a16="http://schemas.microsoft.com/office/drawing/2014/main" id="{8CF1106D-90F1-4B5A-B2BB-DE0E1603B4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05" y="2648"/>
              <a:ext cx="46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39955" name="Line 24">
              <a:extLst>
                <a:ext uri="{FF2B5EF4-FFF2-40B4-BE49-F238E27FC236}">
                  <a16:creationId xmlns:a16="http://schemas.microsoft.com/office/drawing/2014/main" id="{72D705F6-D2BE-461E-8074-3DAFD8F94FC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69" y="1848"/>
              <a:ext cx="0" cy="8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39956" name="Line 25">
              <a:extLst>
                <a:ext uri="{FF2B5EF4-FFF2-40B4-BE49-F238E27FC236}">
                  <a16:creationId xmlns:a16="http://schemas.microsoft.com/office/drawing/2014/main" id="{F25B2419-5048-4DFA-B9BB-B64C63CC510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695" y="2648"/>
              <a:ext cx="27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39957" name="AutoShape 26">
              <a:extLst>
                <a:ext uri="{FF2B5EF4-FFF2-40B4-BE49-F238E27FC236}">
                  <a16:creationId xmlns:a16="http://schemas.microsoft.com/office/drawing/2014/main" id="{9039AF4A-7465-41DF-9411-EFB9648FC4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17" y="2266"/>
              <a:ext cx="313" cy="313"/>
            </a:xfrm>
            <a:prstGeom prst="irregularSeal2">
              <a:avLst/>
            </a:prstGeom>
            <a:gradFill rotWithShape="1">
              <a:gsLst>
                <a:gs pos="0">
                  <a:srgbClr val="FFF200"/>
                </a:gs>
                <a:gs pos="45000">
                  <a:srgbClr val="FF7A00"/>
                </a:gs>
                <a:gs pos="70000">
                  <a:srgbClr val="FF0300"/>
                </a:gs>
                <a:gs pos="100000">
                  <a:srgbClr val="4D0808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39958" name="Freeform 27">
              <a:extLst>
                <a:ext uri="{FF2B5EF4-FFF2-40B4-BE49-F238E27FC236}">
                  <a16:creationId xmlns:a16="http://schemas.microsoft.com/office/drawing/2014/main" id="{8CFB7AF3-D3B1-486C-8CE0-EB0599E1CAC8}"/>
                </a:ext>
              </a:extLst>
            </p:cNvPr>
            <p:cNvSpPr>
              <a:spLocks/>
            </p:cNvSpPr>
            <p:nvPr/>
          </p:nvSpPr>
          <p:spPr bwMode="auto">
            <a:xfrm>
              <a:off x="3759" y="1326"/>
              <a:ext cx="1509" cy="1015"/>
            </a:xfrm>
            <a:custGeom>
              <a:avLst/>
              <a:gdLst>
                <a:gd name="T0" fmla="*/ 702 w 1754"/>
                <a:gd name="T1" fmla="*/ 464 h 1323"/>
                <a:gd name="T2" fmla="*/ 616 w 1754"/>
                <a:gd name="T3" fmla="*/ 259 h 1323"/>
                <a:gd name="T4" fmla="*/ 327 w 1754"/>
                <a:gd name="T5" fmla="*/ 239 h 1323"/>
                <a:gd name="T6" fmla="*/ 241 w 1754"/>
                <a:gd name="T7" fmla="*/ 137 h 1323"/>
                <a:gd name="T8" fmla="*/ 442 w 1754"/>
                <a:gd name="T9" fmla="*/ 116 h 1323"/>
                <a:gd name="T10" fmla="*/ 761 w 1754"/>
                <a:gd name="T11" fmla="*/ 178 h 1323"/>
                <a:gd name="T12" fmla="*/ 1078 w 1754"/>
                <a:gd name="T13" fmla="*/ 199 h 1323"/>
                <a:gd name="T14" fmla="*/ 992 w 1754"/>
                <a:gd name="T15" fmla="*/ 34 h 1323"/>
                <a:gd name="T16" fmla="*/ 587 w 1754"/>
                <a:gd name="T17" fmla="*/ 34 h 1323"/>
                <a:gd name="T18" fmla="*/ 96 w 1754"/>
                <a:gd name="T19" fmla="*/ 14 h 1323"/>
                <a:gd name="T20" fmla="*/ 9 w 1754"/>
                <a:gd name="T21" fmla="*/ 116 h 1323"/>
                <a:gd name="T22" fmla="*/ 125 w 1754"/>
                <a:gd name="T23" fmla="*/ 259 h 1323"/>
                <a:gd name="T24" fmla="*/ 356 w 1754"/>
                <a:gd name="T25" fmla="*/ 546 h 1323"/>
                <a:gd name="T26" fmla="*/ 39 w 1754"/>
                <a:gd name="T27" fmla="*/ 567 h 132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754" h="1323">
                  <a:moveTo>
                    <a:pt x="1103" y="1028"/>
                  </a:moveTo>
                  <a:cubicBezTo>
                    <a:pt x="1084" y="843"/>
                    <a:pt x="1065" y="658"/>
                    <a:pt x="967" y="575"/>
                  </a:cubicBezTo>
                  <a:cubicBezTo>
                    <a:pt x="869" y="492"/>
                    <a:pt x="612" y="574"/>
                    <a:pt x="514" y="529"/>
                  </a:cubicBezTo>
                  <a:cubicBezTo>
                    <a:pt x="416" y="484"/>
                    <a:pt x="348" y="347"/>
                    <a:pt x="378" y="302"/>
                  </a:cubicBezTo>
                  <a:cubicBezTo>
                    <a:pt x="408" y="257"/>
                    <a:pt x="559" y="242"/>
                    <a:pt x="695" y="257"/>
                  </a:cubicBezTo>
                  <a:cubicBezTo>
                    <a:pt x="831" y="272"/>
                    <a:pt x="1028" y="363"/>
                    <a:pt x="1194" y="393"/>
                  </a:cubicBezTo>
                  <a:cubicBezTo>
                    <a:pt x="1360" y="423"/>
                    <a:pt x="1632" y="492"/>
                    <a:pt x="1693" y="439"/>
                  </a:cubicBezTo>
                  <a:cubicBezTo>
                    <a:pt x="1754" y="386"/>
                    <a:pt x="1685" y="136"/>
                    <a:pt x="1557" y="76"/>
                  </a:cubicBezTo>
                  <a:cubicBezTo>
                    <a:pt x="1429" y="16"/>
                    <a:pt x="1156" y="84"/>
                    <a:pt x="922" y="76"/>
                  </a:cubicBezTo>
                  <a:cubicBezTo>
                    <a:pt x="688" y="68"/>
                    <a:pt x="302" y="0"/>
                    <a:pt x="151" y="30"/>
                  </a:cubicBezTo>
                  <a:cubicBezTo>
                    <a:pt x="0" y="60"/>
                    <a:pt x="7" y="166"/>
                    <a:pt x="15" y="257"/>
                  </a:cubicBezTo>
                  <a:cubicBezTo>
                    <a:pt x="23" y="348"/>
                    <a:pt x="105" y="416"/>
                    <a:pt x="196" y="575"/>
                  </a:cubicBezTo>
                  <a:cubicBezTo>
                    <a:pt x="287" y="734"/>
                    <a:pt x="582" y="1097"/>
                    <a:pt x="559" y="1210"/>
                  </a:cubicBezTo>
                  <a:cubicBezTo>
                    <a:pt x="536" y="1323"/>
                    <a:pt x="298" y="1289"/>
                    <a:pt x="60" y="1255"/>
                  </a:cubicBezTo>
                </a:path>
              </a:pathLst>
            </a:custGeom>
            <a:noFill/>
            <a:ln w="101600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39959" name="Line 28">
              <a:extLst>
                <a:ext uri="{FF2B5EF4-FFF2-40B4-BE49-F238E27FC236}">
                  <a16:creationId xmlns:a16="http://schemas.microsoft.com/office/drawing/2014/main" id="{B472F9D0-B73F-45F0-9D4C-C480177C9E8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95" y="2056"/>
              <a:ext cx="39" cy="209"/>
            </a:xfrm>
            <a:prstGeom prst="line">
              <a:avLst/>
            </a:prstGeom>
            <a:noFill/>
            <a:ln w="101600">
              <a:solidFill>
                <a:schemeClr val="bg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</p:grpSp>
      <p:sp>
        <p:nvSpPr>
          <p:cNvPr id="39939" name="Rectangle 31">
            <a:extLst>
              <a:ext uri="{FF2B5EF4-FFF2-40B4-BE49-F238E27FC236}">
                <a16:creationId xmlns:a16="http://schemas.microsoft.com/office/drawing/2014/main" id="{3430E003-E5D5-4E35-ACD6-BBF25732A7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648200" y="6276975"/>
            <a:ext cx="1428750" cy="200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altLang="de-DE" sz="800">
                <a:solidFill>
                  <a:schemeClr val="bg1"/>
                </a:solidFill>
              </a:rPr>
              <a:t>5. Beispiel-Schaumrohreinsatz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43">
            <a:extLst>
              <a:ext uri="{FF2B5EF4-FFF2-40B4-BE49-F238E27FC236}">
                <a16:creationId xmlns:a16="http://schemas.microsoft.com/office/drawing/2014/main" id="{279B3782-6D15-4D11-8FF2-59535901A7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8325" y="1154113"/>
            <a:ext cx="2568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r>
              <a:rPr lang="de-DE" altLang="de-DE" sz="2000" b="1">
                <a:solidFill>
                  <a:schemeClr val="accent2"/>
                </a:solidFill>
              </a:rPr>
              <a:t>Taktische Einheiten</a:t>
            </a:r>
          </a:p>
        </p:txBody>
      </p:sp>
      <p:sp>
        <p:nvSpPr>
          <p:cNvPr id="159790" name="Text Box 46">
            <a:extLst>
              <a:ext uri="{FF2B5EF4-FFF2-40B4-BE49-F238E27FC236}">
                <a16:creationId xmlns:a16="http://schemas.microsoft.com/office/drawing/2014/main" id="{06A35186-B8EF-4156-A9F4-B492E38298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5715000"/>
            <a:ext cx="6394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FF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r>
              <a:rPr lang="de-DE" altLang="de-DE" sz="1800" b="1">
                <a:solidFill>
                  <a:srgbClr val="CC3300"/>
                </a:solidFill>
              </a:rPr>
              <a:t>Die Gruppe ist die taktische Grundeinheit der Feuerwehr!</a:t>
            </a:r>
          </a:p>
        </p:txBody>
      </p:sp>
      <p:sp>
        <p:nvSpPr>
          <p:cNvPr id="159791" name="Text Box 47">
            <a:extLst>
              <a:ext uri="{FF2B5EF4-FFF2-40B4-BE49-F238E27FC236}">
                <a16:creationId xmlns:a16="http://schemas.microsoft.com/office/drawing/2014/main" id="{4CE1760A-BD18-4D1B-9675-06D7F39F92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4725" y="4403725"/>
            <a:ext cx="6407150" cy="131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r>
              <a:rPr lang="de-DE" altLang="de-DE" sz="1600"/>
              <a:t>Entsprechend der Mannschaftsstärke gibt es die taktischen Einheiten</a:t>
            </a:r>
          </a:p>
          <a:p>
            <a:pPr>
              <a:buFontTx/>
              <a:buChar char="•"/>
            </a:pPr>
            <a:r>
              <a:rPr lang="de-DE" altLang="de-DE" sz="1600"/>
              <a:t> Selbstständiger Trupp,</a:t>
            </a:r>
          </a:p>
          <a:p>
            <a:pPr>
              <a:buFontTx/>
              <a:buChar char="•"/>
            </a:pPr>
            <a:r>
              <a:rPr lang="de-DE" altLang="de-DE" sz="1600"/>
              <a:t> Staffel,</a:t>
            </a:r>
          </a:p>
          <a:p>
            <a:pPr>
              <a:buFontTx/>
              <a:buChar char="•"/>
            </a:pPr>
            <a:r>
              <a:rPr lang="de-DE" altLang="de-DE" sz="1600"/>
              <a:t> Gruppe und</a:t>
            </a:r>
          </a:p>
          <a:p>
            <a:pPr>
              <a:buFontTx/>
              <a:buChar char="•"/>
            </a:pPr>
            <a:r>
              <a:rPr lang="de-DE" altLang="de-DE" sz="1600"/>
              <a:t> Zug.</a:t>
            </a:r>
          </a:p>
        </p:txBody>
      </p:sp>
      <p:grpSp>
        <p:nvGrpSpPr>
          <p:cNvPr id="159797" name="Group 53">
            <a:extLst>
              <a:ext uri="{FF2B5EF4-FFF2-40B4-BE49-F238E27FC236}">
                <a16:creationId xmlns:a16="http://schemas.microsoft.com/office/drawing/2014/main" id="{D90E82B8-9921-4051-9D2F-2CE2645417DF}"/>
              </a:ext>
            </a:extLst>
          </p:cNvPr>
          <p:cNvGrpSpPr>
            <a:grpSpLocks/>
          </p:cNvGrpSpPr>
          <p:nvPr/>
        </p:nvGrpSpPr>
        <p:grpSpPr bwMode="auto">
          <a:xfrm>
            <a:off x="889000" y="1617663"/>
            <a:ext cx="7689850" cy="2646362"/>
            <a:chOff x="560" y="1019"/>
            <a:chExt cx="4844" cy="1667"/>
          </a:xfrm>
        </p:grpSpPr>
        <p:sp>
          <p:nvSpPr>
            <p:cNvPr id="6151" name="Rectangle 39">
              <a:extLst>
                <a:ext uri="{FF2B5EF4-FFF2-40B4-BE49-F238E27FC236}">
                  <a16:creationId xmlns:a16="http://schemas.microsoft.com/office/drawing/2014/main" id="{E68AD4C0-FACF-4F91-8FE8-1C51701A58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0" y="1314"/>
              <a:ext cx="2994" cy="499"/>
            </a:xfrm>
            <a:prstGeom prst="rect">
              <a:avLst/>
            </a:prstGeom>
            <a:gradFill rotWithShape="1">
              <a:gsLst>
                <a:gs pos="0">
                  <a:srgbClr val="FFFF00"/>
                </a:gs>
                <a:gs pos="100000">
                  <a:srgbClr val="FF0000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buFontTx/>
                <a:buNone/>
              </a:pPr>
              <a:r>
                <a:rPr lang="de-DE" altLang="de-DE" sz="3600"/>
                <a:t>Taktische Einheit</a:t>
              </a:r>
            </a:p>
          </p:txBody>
        </p:sp>
        <p:sp>
          <p:nvSpPr>
            <p:cNvPr id="6152" name="Rectangle 40">
              <a:extLst>
                <a:ext uri="{FF2B5EF4-FFF2-40B4-BE49-F238E27FC236}">
                  <a16:creationId xmlns:a16="http://schemas.microsoft.com/office/drawing/2014/main" id="{8BCB0B66-9B37-416D-80EA-DCB563B2F7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4" y="2142"/>
              <a:ext cx="1724" cy="544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buFontTx/>
                <a:buNone/>
              </a:pPr>
              <a:r>
                <a:rPr lang="de-DE" altLang="de-DE" sz="3600"/>
                <a:t>Mannschaft</a:t>
              </a:r>
            </a:p>
          </p:txBody>
        </p:sp>
        <p:sp>
          <p:nvSpPr>
            <p:cNvPr id="6153" name="Rectangle 41">
              <a:extLst>
                <a:ext uri="{FF2B5EF4-FFF2-40B4-BE49-F238E27FC236}">
                  <a16:creationId xmlns:a16="http://schemas.microsoft.com/office/drawing/2014/main" id="{344D08F6-90B5-4FB2-A36A-B6A1C1C738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76" y="2142"/>
              <a:ext cx="1678" cy="544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buFontTx/>
                <a:buNone/>
              </a:pPr>
              <a:r>
                <a:rPr lang="de-DE" altLang="de-DE" sz="3600"/>
                <a:t>Einsatzmittel</a:t>
              </a:r>
            </a:p>
          </p:txBody>
        </p:sp>
        <p:sp>
          <p:nvSpPr>
            <p:cNvPr id="6154" name="Text Box 42">
              <a:extLst>
                <a:ext uri="{FF2B5EF4-FFF2-40B4-BE49-F238E27FC236}">
                  <a16:creationId xmlns:a16="http://schemas.microsoft.com/office/drawing/2014/main" id="{CF7B7C04-AA0F-474F-803E-73792A7C4AE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flipV="1">
              <a:off x="2508" y="2286"/>
              <a:ext cx="499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de-DE" altLang="de-DE" sz="3200">
                  <a:latin typeface="Wingdings 2" panose="05020102010507070707" pitchFamily="18" charset="2"/>
                  <a:sym typeface="Wingdings 2" panose="05020102010507070707" pitchFamily="18" charset="2"/>
                </a:rPr>
                <a:t></a:t>
              </a:r>
              <a:endParaRPr lang="de-DE" altLang="de-DE" sz="3200">
                <a:latin typeface="Wingdings 2" panose="05020102010507070707" pitchFamily="18" charset="2"/>
              </a:endParaRPr>
            </a:p>
          </p:txBody>
        </p:sp>
        <p:sp>
          <p:nvSpPr>
            <p:cNvPr id="6155" name="AutoShape 44">
              <a:extLst>
                <a:ext uri="{FF2B5EF4-FFF2-40B4-BE49-F238E27FC236}">
                  <a16:creationId xmlns:a16="http://schemas.microsoft.com/office/drawing/2014/main" id="{A46AC632-9EC7-41FB-9A48-A5027BFE1C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10" y="1896"/>
              <a:ext cx="1008" cy="288"/>
            </a:xfrm>
            <a:prstGeom prst="flowChartMerg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6156" name="Text Box 50">
              <a:extLst>
                <a:ext uri="{FF2B5EF4-FFF2-40B4-BE49-F238E27FC236}">
                  <a16:creationId xmlns:a16="http://schemas.microsoft.com/office/drawing/2014/main" id="{7763999C-5BAF-465D-9953-48AE3275FE5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0" y="1019"/>
              <a:ext cx="484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de-DE" altLang="de-DE" sz="1800"/>
                <a:t>Taktische Einheiten bestehen aus der Mannschaft und den Einsatzmitteln.</a:t>
              </a:r>
            </a:p>
          </p:txBody>
        </p:sp>
      </p:grpSp>
      <p:sp>
        <p:nvSpPr>
          <p:cNvPr id="6150" name="Rectangle 54">
            <a:extLst>
              <a:ext uri="{FF2B5EF4-FFF2-40B4-BE49-F238E27FC236}">
                <a16:creationId xmlns:a16="http://schemas.microsoft.com/office/drawing/2014/main" id="{A08287A9-2E33-4285-A30A-AEA41057D4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829175" y="6200775"/>
            <a:ext cx="1171575" cy="152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altLang="de-DE" sz="800">
                <a:solidFill>
                  <a:schemeClr val="bg1"/>
                </a:solidFill>
              </a:rPr>
              <a:t>Taktische Einheiten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97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97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97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97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97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97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790" grpId="0" autoUpdateAnimBg="0"/>
      <p:bldP spid="159791" grpId="0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986" name="Group 74">
            <a:extLst>
              <a:ext uri="{FF2B5EF4-FFF2-40B4-BE49-F238E27FC236}">
                <a16:creationId xmlns:a16="http://schemas.microsoft.com/office/drawing/2014/main" id="{750B7D9D-8A09-4E8A-8335-DD6BA7388AEB}"/>
              </a:ext>
            </a:extLst>
          </p:cNvPr>
          <p:cNvGrpSpPr>
            <a:grpSpLocks/>
          </p:cNvGrpSpPr>
          <p:nvPr/>
        </p:nvGrpSpPr>
        <p:grpSpPr bwMode="auto">
          <a:xfrm>
            <a:off x="1066800" y="1076325"/>
            <a:ext cx="7639050" cy="4940300"/>
            <a:chOff x="672" y="678"/>
            <a:chExt cx="4812" cy="3112"/>
          </a:xfrm>
        </p:grpSpPr>
        <p:sp>
          <p:nvSpPr>
            <p:cNvPr id="41989" name="Text Box 3">
              <a:extLst>
                <a:ext uri="{FF2B5EF4-FFF2-40B4-BE49-F238E27FC236}">
                  <a16:creationId xmlns:a16="http://schemas.microsoft.com/office/drawing/2014/main" id="{427255DF-8602-4921-B000-A52D58284B5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24" y="678"/>
              <a:ext cx="2081" cy="6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buFontTx/>
                <a:buNone/>
              </a:pPr>
              <a:r>
                <a:rPr lang="de-DE" altLang="de-DE" b="1">
                  <a:solidFill>
                    <a:srgbClr val="CC3300"/>
                  </a:solidFill>
                </a:rPr>
                <a:t>Aufgabenverteilung im Löscheinsatz</a:t>
              </a:r>
            </a:p>
            <a:p>
              <a:pPr algn="ctr">
                <a:buFontTx/>
                <a:buNone/>
              </a:pPr>
              <a:r>
                <a:rPr lang="de-DE" altLang="de-DE" b="1">
                  <a:solidFill>
                    <a:srgbClr val="CC3300"/>
                  </a:solidFill>
                </a:rPr>
                <a:t>Einsatz ohne Bereitstellung,</a:t>
              </a:r>
            </a:p>
            <a:p>
              <a:pPr algn="ctr">
                <a:buFontTx/>
                <a:buNone/>
              </a:pPr>
              <a:r>
                <a:rPr lang="de-DE" altLang="de-DE" b="1">
                  <a:solidFill>
                    <a:srgbClr val="CC3300"/>
                  </a:solidFill>
                </a:rPr>
                <a:t>Mannschaft: Gruppe</a:t>
              </a:r>
            </a:p>
            <a:p>
              <a:pPr algn="ctr">
                <a:buFontTx/>
                <a:buNone/>
              </a:pPr>
              <a:r>
                <a:rPr lang="de-DE" altLang="de-DE" b="1"/>
                <a:t>WE: Hydrant</a:t>
              </a:r>
            </a:p>
          </p:txBody>
        </p:sp>
        <p:sp>
          <p:nvSpPr>
            <p:cNvPr id="41990" name="Text Box 4">
              <a:extLst>
                <a:ext uri="{FF2B5EF4-FFF2-40B4-BE49-F238E27FC236}">
                  <a16:creationId xmlns:a16="http://schemas.microsoft.com/office/drawing/2014/main" id="{D7E1A3BE-C788-4C73-8126-B748A5E41C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22" y="708"/>
              <a:ext cx="115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de-DE" altLang="de-DE" b="1"/>
                <a:t>Schaumrohreinsatz</a:t>
              </a:r>
            </a:p>
          </p:txBody>
        </p:sp>
        <p:pic>
          <p:nvPicPr>
            <p:cNvPr id="41991" name="Picture 7">
              <a:extLst>
                <a:ext uri="{FF2B5EF4-FFF2-40B4-BE49-F238E27FC236}">
                  <a16:creationId xmlns:a16="http://schemas.microsoft.com/office/drawing/2014/main" id="{DB5ABA01-C96D-447F-B17D-A74B8FC7173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6" y="3260"/>
              <a:ext cx="309" cy="5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992" name="Picture 9">
              <a:extLst>
                <a:ext uri="{FF2B5EF4-FFF2-40B4-BE49-F238E27FC236}">
                  <a16:creationId xmlns:a16="http://schemas.microsoft.com/office/drawing/2014/main" id="{031E0CFE-BA31-4D31-8D61-3C70DD5614A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2" y="1597"/>
              <a:ext cx="1225" cy="4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1993" name="Picture 12">
              <a:extLst>
                <a:ext uri="{FF2B5EF4-FFF2-40B4-BE49-F238E27FC236}">
                  <a16:creationId xmlns:a16="http://schemas.microsoft.com/office/drawing/2014/main" id="{2979E78E-19F6-4F71-8AFB-61A103F6441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33" y="2163"/>
              <a:ext cx="345" cy="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1994" name="Freeform 13">
              <a:extLst>
                <a:ext uri="{FF2B5EF4-FFF2-40B4-BE49-F238E27FC236}">
                  <a16:creationId xmlns:a16="http://schemas.microsoft.com/office/drawing/2014/main" id="{B88FA2B5-E134-4FF8-94EF-C1BB8B13763C}"/>
                </a:ext>
              </a:extLst>
            </p:cNvPr>
            <p:cNvSpPr>
              <a:spLocks/>
            </p:cNvSpPr>
            <p:nvPr/>
          </p:nvSpPr>
          <p:spPr bwMode="auto">
            <a:xfrm>
              <a:off x="2963" y="2269"/>
              <a:ext cx="389" cy="1239"/>
            </a:xfrm>
            <a:custGeom>
              <a:avLst/>
              <a:gdLst>
                <a:gd name="T0" fmla="*/ 278 w 460"/>
                <a:gd name="T1" fmla="*/ 0 h 1588"/>
                <a:gd name="T2" fmla="*/ 169 w 460"/>
                <a:gd name="T3" fmla="*/ 43 h 1588"/>
                <a:gd name="T4" fmla="*/ 196 w 460"/>
                <a:gd name="T5" fmla="*/ 237 h 1588"/>
                <a:gd name="T6" fmla="*/ 113 w 460"/>
                <a:gd name="T7" fmla="*/ 690 h 1588"/>
                <a:gd name="T8" fmla="*/ 4 w 460"/>
                <a:gd name="T9" fmla="*/ 625 h 1588"/>
                <a:gd name="T10" fmla="*/ 86 w 460"/>
                <a:gd name="T11" fmla="*/ 215 h 1588"/>
                <a:gd name="T12" fmla="*/ 113 w 460"/>
                <a:gd name="T13" fmla="*/ 43 h 1588"/>
                <a:gd name="T14" fmla="*/ 4 w 460"/>
                <a:gd name="T15" fmla="*/ 21 h 158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60" h="1588">
                  <a:moveTo>
                    <a:pt x="460" y="0"/>
                  </a:moveTo>
                  <a:cubicBezTo>
                    <a:pt x="381" y="4"/>
                    <a:pt x="302" y="8"/>
                    <a:pt x="279" y="91"/>
                  </a:cubicBezTo>
                  <a:cubicBezTo>
                    <a:pt x="256" y="174"/>
                    <a:pt x="339" y="272"/>
                    <a:pt x="324" y="499"/>
                  </a:cubicBezTo>
                  <a:cubicBezTo>
                    <a:pt x="309" y="726"/>
                    <a:pt x="241" y="1316"/>
                    <a:pt x="188" y="1452"/>
                  </a:cubicBezTo>
                  <a:cubicBezTo>
                    <a:pt x="135" y="1588"/>
                    <a:pt x="14" y="1481"/>
                    <a:pt x="7" y="1315"/>
                  </a:cubicBezTo>
                  <a:cubicBezTo>
                    <a:pt x="0" y="1149"/>
                    <a:pt x="113" y="658"/>
                    <a:pt x="143" y="454"/>
                  </a:cubicBezTo>
                  <a:cubicBezTo>
                    <a:pt x="173" y="250"/>
                    <a:pt x="211" y="159"/>
                    <a:pt x="188" y="91"/>
                  </a:cubicBezTo>
                  <a:cubicBezTo>
                    <a:pt x="165" y="23"/>
                    <a:pt x="86" y="34"/>
                    <a:pt x="7" y="45"/>
                  </a:cubicBezTo>
                </a:path>
              </a:pathLst>
            </a:custGeom>
            <a:noFill/>
            <a:ln w="101600">
              <a:pattFill prst="wdUpDiag">
                <a:fgClr>
                  <a:srgbClr val="FFFF00"/>
                </a:fgClr>
                <a:bgClr>
                  <a:srgbClr val="FF0000"/>
                </a:bgClr>
              </a:patt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41995" name="Line 16">
              <a:extLst>
                <a:ext uri="{FF2B5EF4-FFF2-40B4-BE49-F238E27FC236}">
                  <a16:creationId xmlns:a16="http://schemas.microsoft.com/office/drawing/2014/main" id="{7E0CEA7F-0A09-4D48-B048-933EDF68443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71" y="1809"/>
              <a:ext cx="229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41996" name="Line 17">
              <a:extLst>
                <a:ext uri="{FF2B5EF4-FFF2-40B4-BE49-F238E27FC236}">
                  <a16:creationId xmlns:a16="http://schemas.microsoft.com/office/drawing/2014/main" id="{D94B559C-2FAA-4605-99C0-29550045B13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92" y="1809"/>
              <a:ext cx="229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41997" name="Line 18">
              <a:extLst>
                <a:ext uri="{FF2B5EF4-FFF2-40B4-BE49-F238E27FC236}">
                  <a16:creationId xmlns:a16="http://schemas.microsoft.com/office/drawing/2014/main" id="{8E72F378-8E5F-4E18-9EDF-0798214496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71" y="1809"/>
              <a:ext cx="0" cy="81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41998" name="Line 19">
              <a:extLst>
                <a:ext uri="{FF2B5EF4-FFF2-40B4-BE49-F238E27FC236}">
                  <a16:creationId xmlns:a16="http://schemas.microsoft.com/office/drawing/2014/main" id="{533D9CE6-28A4-4667-AD19-DBF5AA92AF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71" y="2623"/>
              <a:ext cx="459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41999" name="Line 20">
              <a:extLst>
                <a:ext uri="{FF2B5EF4-FFF2-40B4-BE49-F238E27FC236}">
                  <a16:creationId xmlns:a16="http://schemas.microsoft.com/office/drawing/2014/main" id="{80937832-7D34-480D-9D15-B3AA14B420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21" y="1809"/>
              <a:ext cx="0" cy="81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42000" name="Line 21">
              <a:extLst>
                <a:ext uri="{FF2B5EF4-FFF2-40B4-BE49-F238E27FC236}">
                  <a16:creationId xmlns:a16="http://schemas.microsoft.com/office/drawing/2014/main" id="{DE4F33E8-722F-40F6-AF12-1390298BF41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653" y="2623"/>
              <a:ext cx="26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42001" name="AutoShape 22">
              <a:extLst>
                <a:ext uri="{FF2B5EF4-FFF2-40B4-BE49-F238E27FC236}">
                  <a16:creationId xmlns:a16="http://schemas.microsoft.com/office/drawing/2014/main" id="{7B583F48-153E-4FC5-8626-809E0270A0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77" y="2234"/>
              <a:ext cx="306" cy="318"/>
            </a:xfrm>
            <a:prstGeom prst="irregularSeal2">
              <a:avLst/>
            </a:prstGeom>
            <a:gradFill rotWithShape="1">
              <a:gsLst>
                <a:gs pos="0">
                  <a:srgbClr val="FFF200"/>
                </a:gs>
                <a:gs pos="45000">
                  <a:srgbClr val="FF7A00"/>
                </a:gs>
                <a:gs pos="70000">
                  <a:srgbClr val="FF0300"/>
                </a:gs>
                <a:gs pos="100000">
                  <a:srgbClr val="4D0808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42002" name="Freeform 23">
              <a:extLst>
                <a:ext uri="{FF2B5EF4-FFF2-40B4-BE49-F238E27FC236}">
                  <a16:creationId xmlns:a16="http://schemas.microsoft.com/office/drawing/2014/main" id="{5F4821BE-2A37-49C0-9AB8-36E413816391}"/>
                </a:ext>
              </a:extLst>
            </p:cNvPr>
            <p:cNvSpPr>
              <a:spLocks/>
            </p:cNvSpPr>
            <p:nvPr/>
          </p:nvSpPr>
          <p:spPr bwMode="auto">
            <a:xfrm>
              <a:off x="3735" y="1278"/>
              <a:ext cx="1480" cy="1032"/>
            </a:xfrm>
            <a:custGeom>
              <a:avLst/>
              <a:gdLst>
                <a:gd name="T0" fmla="*/ 663 w 1754"/>
                <a:gd name="T1" fmla="*/ 488 h 1323"/>
                <a:gd name="T2" fmla="*/ 581 w 1754"/>
                <a:gd name="T3" fmla="*/ 273 h 1323"/>
                <a:gd name="T4" fmla="*/ 309 w 1754"/>
                <a:gd name="T5" fmla="*/ 251 h 1323"/>
                <a:gd name="T6" fmla="*/ 227 w 1754"/>
                <a:gd name="T7" fmla="*/ 144 h 1323"/>
                <a:gd name="T8" fmla="*/ 417 w 1754"/>
                <a:gd name="T9" fmla="*/ 122 h 1323"/>
                <a:gd name="T10" fmla="*/ 717 w 1754"/>
                <a:gd name="T11" fmla="*/ 186 h 1323"/>
                <a:gd name="T12" fmla="*/ 1018 w 1754"/>
                <a:gd name="T13" fmla="*/ 208 h 1323"/>
                <a:gd name="T14" fmla="*/ 936 w 1754"/>
                <a:gd name="T15" fmla="*/ 36 h 1323"/>
                <a:gd name="T16" fmla="*/ 554 w 1754"/>
                <a:gd name="T17" fmla="*/ 36 h 1323"/>
                <a:gd name="T18" fmla="*/ 90 w 1754"/>
                <a:gd name="T19" fmla="*/ 14 h 1323"/>
                <a:gd name="T20" fmla="*/ 9 w 1754"/>
                <a:gd name="T21" fmla="*/ 122 h 1323"/>
                <a:gd name="T22" fmla="*/ 117 w 1754"/>
                <a:gd name="T23" fmla="*/ 273 h 1323"/>
                <a:gd name="T24" fmla="*/ 336 w 1754"/>
                <a:gd name="T25" fmla="*/ 574 h 1323"/>
                <a:gd name="T26" fmla="*/ 36 w 1754"/>
                <a:gd name="T27" fmla="*/ 596 h 132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754" h="1323">
                  <a:moveTo>
                    <a:pt x="1103" y="1028"/>
                  </a:moveTo>
                  <a:cubicBezTo>
                    <a:pt x="1084" y="843"/>
                    <a:pt x="1065" y="658"/>
                    <a:pt x="967" y="575"/>
                  </a:cubicBezTo>
                  <a:cubicBezTo>
                    <a:pt x="869" y="492"/>
                    <a:pt x="612" y="574"/>
                    <a:pt x="514" y="529"/>
                  </a:cubicBezTo>
                  <a:cubicBezTo>
                    <a:pt x="416" y="484"/>
                    <a:pt x="348" y="347"/>
                    <a:pt x="378" y="302"/>
                  </a:cubicBezTo>
                  <a:cubicBezTo>
                    <a:pt x="408" y="257"/>
                    <a:pt x="559" y="242"/>
                    <a:pt x="695" y="257"/>
                  </a:cubicBezTo>
                  <a:cubicBezTo>
                    <a:pt x="831" y="272"/>
                    <a:pt x="1028" y="363"/>
                    <a:pt x="1194" y="393"/>
                  </a:cubicBezTo>
                  <a:cubicBezTo>
                    <a:pt x="1360" y="423"/>
                    <a:pt x="1632" y="492"/>
                    <a:pt x="1693" y="439"/>
                  </a:cubicBezTo>
                  <a:cubicBezTo>
                    <a:pt x="1754" y="386"/>
                    <a:pt x="1685" y="136"/>
                    <a:pt x="1557" y="76"/>
                  </a:cubicBezTo>
                  <a:cubicBezTo>
                    <a:pt x="1429" y="16"/>
                    <a:pt x="1156" y="84"/>
                    <a:pt x="922" y="76"/>
                  </a:cubicBezTo>
                  <a:cubicBezTo>
                    <a:pt x="688" y="68"/>
                    <a:pt x="302" y="0"/>
                    <a:pt x="151" y="30"/>
                  </a:cubicBezTo>
                  <a:cubicBezTo>
                    <a:pt x="0" y="60"/>
                    <a:pt x="7" y="166"/>
                    <a:pt x="15" y="257"/>
                  </a:cubicBezTo>
                  <a:cubicBezTo>
                    <a:pt x="23" y="348"/>
                    <a:pt x="105" y="416"/>
                    <a:pt x="196" y="575"/>
                  </a:cubicBezTo>
                  <a:cubicBezTo>
                    <a:pt x="287" y="734"/>
                    <a:pt x="582" y="1097"/>
                    <a:pt x="559" y="1210"/>
                  </a:cubicBezTo>
                  <a:cubicBezTo>
                    <a:pt x="536" y="1323"/>
                    <a:pt x="298" y="1289"/>
                    <a:pt x="60" y="1255"/>
                  </a:cubicBezTo>
                </a:path>
              </a:pathLst>
            </a:custGeom>
            <a:noFill/>
            <a:ln w="101600">
              <a:pattFill prst="wdUpDiag">
                <a:fgClr>
                  <a:srgbClr val="FFFF00"/>
                </a:fgClr>
                <a:bgClr>
                  <a:srgbClr val="FF0000"/>
                </a:bgClr>
              </a:patt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42003" name="Line 24">
              <a:extLst>
                <a:ext uri="{FF2B5EF4-FFF2-40B4-BE49-F238E27FC236}">
                  <a16:creationId xmlns:a16="http://schemas.microsoft.com/office/drawing/2014/main" id="{83C409EE-8344-4595-9305-CF6C8F5A718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53" y="2021"/>
              <a:ext cx="38" cy="212"/>
            </a:xfrm>
            <a:prstGeom prst="line">
              <a:avLst/>
            </a:prstGeom>
            <a:noFill/>
            <a:ln w="10160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pic>
          <p:nvPicPr>
            <p:cNvPr id="42004" name="Picture 25">
              <a:extLst>
                <a:ext uri="{FF2B5EF4-FFF2-40B4-BE49-F238E27FC236}">
                  <a16:creationId xmlns:a16="http://schemas.microsoft.com/office/drawing/2014/main" id="{53E06793-6405-4813-8130-B12ECE1571B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24" y="2163"/>
              <a:ext cx="345" cy="2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2005" name="Picture 26">
              <a:extLst>
                <a:ext uri="{FF2B5EF4-FFF2-40B4-BE49-F238E27FC236}">
                  <a16:creationId xmlns:a16="http://schemas.microsoft.com/office/drawing/2014/main" id="{0A0A8D65-6F20-4E05-A536-4EE195147B3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48" y="960"/>
              <a:ext cx="150" cy="2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2006" name="Picture 27">
              <a:extLst>
                <a:ext uri="{FF2B5EF4-FFF2-40B4-BE49-F238E27FC236}">
                  <a16:creationId xmlns:a16="http://schemas.microsoft.com/office/drawing/2014/main" id="{361F9A98-687F-4A2C-BA17-92B05243251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48" y="1278"/>
              <a:ext cx="143" cy="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2007" name="Picture 28">
              <a:extLst>
                <a:ext uri="{FF2B5EF4-FFF2-40B4-BE49-F238E27FC236}">
                  <a16:creationId xmlns:a16="http://schemas.microsoft.com/office/drawing/2014/main" id="{3047D7A7-7932-4B07-97A7-6C9BBA2B56F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39" y="1172"/>
              <a:ext cx="350" cy="3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2008" name="Picture 30">
              <a:extLst>
                <a:ext uri="{FF2B5EF4-FFF2-40B4-BE49-F238E27FC236}">
                  <a16:creationId xmlns:a16="http://schemas.microsoft.com/office/drawing/2014/main" id="{3FCEA067-3728-4942-967D-80B05201E8A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99" y="960"/>
              <a:ext cx="229" cy="2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2009" name="Picture 31">
              <a:extLst>
                <a:ext uri="{FF2B5EF4-FFF2-40B4-BE49-F238E27FC236}">
                  <a16:creationId xmlns:a16="http://schemas.microsoft.com/office/drawing/2014/main" id="{32A486F9-3BE7-4D3D-AF07-18979297BB0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16" y="960"/>
              <a:ext cx="229" cy="2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2010" name="Picture 32">
              <a:extLst>
                <a:ext uri="{FF2B5EF4-FFF2-40B4-BE49-F238E27FC236}">
                  <a16:creationId xmlns:a16="http://schemas.microsoft.com/office/drawing/2014/main" id="{487EF228-D2CB-4307-BB31-18B449B5F7F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48" y="960"/>
              <a:ext cx="150" cy="2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2011" name="Picture 33">
              <a:extLst>
                <a:ext uri="{FF2B5EF4-FFF2-40B4-BE49-F238E27FC236}">
                  <a16:creationId xmlns:a16="http://schemas.microsoft.com/office/drawing/2014/main" id="{65111AC8-0923-4983-94E3-1AADE69A7FA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48" y="1278"/>
              <a:ext cx="143" cy="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2012" name="Line 34">
              <a:extLst>
                <a:ext uri="{FF2B5EF4-FFF2-40B4-BE49-F238E27FC236}">
                  <a16:creationId xmlns:a16="http://schemas.microsoft.com/office/drawing/2014/main" id="{40B470F9-CA51-43F5-ADFD-2E59498527F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0" y="1597"/>
              <a:ext cx="1378" cy="49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42013" name="Freeform 35">
              <a:extLst>
                <a:ext uri="{FF2B5EF4-FFF2-40B4-BE49-F238E27FC236}">
                  <a16:creationId xmlns:a16="http://schemas.microsoft.com/office/drawing/2014/main" id="{1AEB1639-127F-4C47-A3A0-A1B2401DDFD3}"/>
                </a:ext>
              </a:extLst>
            </p:cNvPr>
            <p:cNvSpPr>
              <a:spLocks/>
            </p:cNvSpPr>
            <p:nvPr/>
          </p:nvSpPr>
          <p:spPr bwMode="auto">
            <a:xfrm>
              <a:off x="1093" y="1832"/>
              <a:ext cx="1116" cy="1893"/>
            </a:xfrm>
            <a:custGeom>
              <a:avLst/>
              <a:gdLst>
                <a:gd name="T0" fmla="*/ 0 w 1322"/>
                <a:gd name="T1" fmla="*/ 955 h 2427"/>
                <a:gd name="T2" fmla="*/ 137 w 1322"/>
                <a:gd name="T3" fmla="*/ 1062 h 2427"/>
                <a:gd name="T4" fmla="*/ 491 w 1322"/>
                <a:gd name="T5" fmla="*/ 1149 h 2427"/>
                <a:gd name="T6" fmla="*/ 573 w 1322"/>
                <a:gd name="T7" fmla="*/ 1040 h 2427"/>
                <a:gd name="T8" fmla="*/ 300 w 1322"/>
                <a:gd name="T9" fmla="*/ 976 h 2427"/>
                <a:gd name="T10" fmla="*/ 137 w 1322"/>
                <a:gd name="T11" fmla="*/ 889 h 2427"/>
                <a:gd name="T12" fmla="*/ 218 w 1322"/>
                <a:gd name="T13" fmla="*/ 825 h 2427"/>
                <a:gd name="T14" fmla="*/ 409 w 1322"/>
                <a:gd name="T15" fmla="*/ 889 h 2427"/>
                <a:gd name="T16" fmla="*/ 600 w 1322"/>
                <a:gd name="T17" fmla="*/ 696 h 2427"/>
                <a:gd name="T18" fmla="*/ 791 w 1322"/>
                <a:gd name="T19" fmla="*/ 115 h 2427"/>
                <a:gd name="T20" fmla="*/ 573 w 1322"/>
                <a:gd name="T21" fmla="*/ 7 h 242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322" h="2427">
                  <a:moveTo>
                    <a:pt x="0" y="2012"/>
                  </a:moveTo>
                  <a:cubicBezTo>
                    <a:pt x="45" y="2091"/>
                    <a:pt x="91" y="2170"/>
                    <a:pt x="227" y="2238"/>
                  </a:cubicBezTo>
                  <a:cubicBezTo>
                    <a:pt x="363" y="2306"/>
                    <a:pt x="696" y="2427"/>
                    <a:pt x="817" y="2420"/>
                  </a:cubicBezTo>
                  <a:cubicBezTo>
                    <a:pt x="938" y="2413"/>
                    <a:pt x="1006" y="2253"/>
                    <a:pt x="953" y="2193"/>
                  </a:cubicBezTo>
                  <a:cubicBezTo>
                    <a:pt x="900" y="2133"/>
                    <a:pt x="620" y="2110"/>
                    <a:pt x="499" y="2057"/>
                  </a:cubicBezTo>
                  <a:cubicBezTo>
                    <a:pt x="378" y="2004"/>
                    <a:pt x="250" y="1928"/>
                    <a:pt x="227" y="1875"/>
                  </a:cubicBezTo>
                  <a:cubicBezTo>
                    <a:pt x="204" y="1822"/>
                    <a:pt x="288" y="1739"/>
                    <a:pt x="363" y="1739"/>
                  </a:cubicBezTo>
                  <a:cubicBezTo>
                    <a:pt x="438" y="1739"/>
                    <a:pt x="574" y="1920"/>
                    <a:pt x="680" y="1875"/>
                  </a:cubicBezTo>
                  <a:cubicBezTo>
                    <a:pt x="786" y="1830"/>
                    <a:pt x="892" y="1739"/>
                    <a:pt x="998" y="1467"/>
                  </a:cubicBezTo>
                  <a:cubicBezTo>
                    <a:pt x="1104" y="1195"/>
                    <a:pt x="1322" y="484"/>
                    <a:pt x="1315" y="242"/>
                  </a:cubicBezTo>
                  <a:cubicBezTo>
                    <a:pt x="1308" y="0"/>
                    <a:pt x="1130" y="8"/>
                    <a:pt x="953" y="16"/>
                  </a:cubicBezTo>
                </a:path>
              </a:pathLst>
            </a:custGeom>
            <a:noFill/>
            <a:ln w="101600">
              <a:solidFill>
                <a:srgbClr val="33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42014" name="Line 37">
              <a:extLst>
                <a:ext uri="{FF2B5EF4-FFF2-40B4-BE49-F238E27FC236}">
                  <a16:creationId xmlns:a16="http://schemas.microsoft.com/office/drawing/2014/main" id="{CEA489C5-C16D-45D3-B188-8DEE8A918A3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" y="3508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42015" name="Line 38">
              <a:extLst>
                <a:ext uri="{FF2B5EF4-FFF2-40B4-BE49-F238E27FC236}">
                  <a16:creationId xmlns:a16="http://schemas.microsoft.com/office/drawing/2014/main" id="{82DF84C6-9962-4D6C-AF10-03B1A9C4F8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" y="3508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42016" name="Line 40">
              <a:extLst>
                <a:ext uri="{FF2B5EF4-FFF2-40B4-BE49-F238E27FC236}">
                  <a16:creationId xmlns:a16="http://schemas.microsoft.com/office/drawing/2014/main" id="{C5DFE9A6-564B-4097-BFDF-7E03BFABDF9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" y="3508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pic>
          <p:nvPicPr>
            <p:cNvPr id="42017" name="Picture 41">
              <a:extLst>
                <a:ext uri="{FF2B5EF4-FFF2-40B4-BE49-F238E27FC236}">
                  <a16:creationId xmlns:a16="http://schemas.microsoft.com/office/drawing/2014/main" id="{AE7E00BA-13D7-4345-B9F3-3165E2EAC231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05" y="3348"/>
              <a:ext cx="340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2018" name="Picture 42">
              <a:extLst>
                <a:ext uri="{FF2B5EF4-FFF2-40B4-BE49-F238E27FC236}">
                  <a16:creationId xmlns:a16="http://schemas.microsoft.com/office/drawing/2014/main" id="{716A3ECB-172C-421C-9353-D5B80A4E6D51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5" y="3330"/>
              <a:ext cx="341" cy="3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2019" name="Picture 43">
              <a:extLst>
                <a:ext uri="{FF2B5EF4-FFF2-40B4-BE49-F238E27FC236}">
                  <a16:creationId xmlns:a16="http://schemas.microsoft.com/office/drawing/2014/main" id="{C14B4F00-0E37-426A-9D25-F8B2D080E37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81" y="3118"/>
              <a:ext cx="230" cy="2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2020" name="Picture 44">
              <a:extLst>
                <a:ext uri="{FF2B5EF4-FFF2-40B4-BE49-F238E27FC236}">
                  <a16:creationId xmlns:a16="http://schemas.microsoft.com/office/drawing/2014/main" id="{866F7B0B-8F66-4FE4-852A-DD501285551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63" y="3118"/>
              <a:ext cx="230" cy="2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2021" name="Picture 46">
              <a:extLst>
                <a:ext uri="{FF2B5EF4-FFF2-40B4-BE49-F238E27FC236}">
                  <a16:creationId xmlns:a16="http://schemas.microsoft.com/office/drawing/2014/main" id="{6C83B401-9D11-4864-A9C3-BC0683CF45F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52" y="3472"/>
              <a:ext cx="129" cy="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2022" name="Oval 47">
              <a:extLst>
                <a:ext uri="{FF2B5EF4-FFF2-40B4-BE49-F238E27FC236}">
                  <a16:creationId xmlns:a16="http://schemas.microsoft.com/office/drawing/2014/main" id="{11AD3B98-A34D-4648-9EE8-2845580FA6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4" y="3684"/>
              <a:ext cx="267" cy="10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42023" name="Freeform 48">
              <a:extLst>
                <a:ext uri="{FF2B5EF4-FFF2-40B4-BE49-F238E27FC236}">
                  <a16:creationId xmlns:a16="http://schemas.microsoft.com/office/drawing/2014/main" id="{81EE1393-8467-4211-8F8E-D29689306F11}"/>
                </a:ext>
              </a:extLst>
            </p:cNvPr>
            <p:cNvSpPr>
              <a:spLocks/>
            </p:cNvSpPr>
            <p:nvPr/>
          </p:nvSpPr>
          <p:spPr bwMode="auto">
            <a:xfrm>
              <a:off x="1821" y="1774"/>
              <a:ext cx="803" cy="1185"/>
            </a:xfrm>
            <a:custGeom>
              <a:avLst/>
              <a:gdLst>
                <a:gd name="T0" fmla="*/ 571 w 952"/>
                <a:gd name="T1" fmla="*/ 322 h 1520"/>
                <a:gd name="T2" fmla="*/ 544 w 952"/>
                <a:gd name="T3" fmla="*/ 301 h 1520"/>
                <a:gd name="T4" fmla="*/ 544 w 952"/>
                <a:gd name="T5" fmla="*/ 193 h 1520"/>
                <a:gd name="T6" fmla="*/ 517 w 952"/>
                <a:gd name="T7" fmla="*/ 150 h 1520"/>
                <a:gd name="T8" fmla="*/ 435 w 952"/>
                <a:gd name="T9" fmla="*/ 215 h 1520"/>
                <a:gd name="T10" fmla="*/ 435 w 952"/>
                <a:gd name="T11" fmla="*/ 645 h 1520"/>
                <a:gd name="T12" fmla="*/ 354 w 952"/>
                <a:gd name="T13" fmla="*/ 666 h 1520"/>
                <a:gd name="T14" fmla="*/ 299 w 952"/>
                <a:gd name="T15" fmla="*/ 602 h 1520"/>
                <a:gd name="T16" fmla="*/ 354 w 952"/>
                <a:gd name="T17" fmla="*/ 150 h 1520"/>
                <a:gd name="T18" fmla="*/ 245 w 952"/>
                <a:gd name="T19" fmla="*/ 21 h 1520"/>
                <a:gd name="T20" fmla="*/ 136 w 952"/>
                <a:gd name="T21" fmla="*/ 21 h 1520"/>
                <a:gd name="T22" fmla="*/ 0 w 952"/>
                <a:gd name="T23" fmla="*/ 21 h 152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952" h="1520">
                  <a:moveTo>
                    <a:pt x="952" y="680"/>
                  </a:moveTo>
                  <a:cubicBezTo>
                    <a:pt x="933" y="680"/>
                    <a:pt x="914" y="680"/>
                    <a:pt x="907" y="635"/>
                  </a:cubicBezTo>
                  <a:cubicBezTo>
                    <a:pt x="900" y="590"/>
                    <a:pt x="914" y="461"/>
                    <a:pt x="907" y="408"/>
                  </a:cubicBezTo>
                  <a:cubicBezTo>
                    <a:pt x="900" y="355"/>
                    <a:pt x="892" y="309"/>
                    <a:pt x="862" y="317"/>
                  </a:cubicBezTo>
                  <a:cubicBezTo>
                    <a:pt x="832" y="325"/>
                    <a:pt x="749" y="280"/>
                    <a:pt x="726" y="454"/>
                  </a:cubicBezTo>
                  <a:cubicBezTo>
                    <a:pt x="703" y="628"/>
                    <a:pt x="749" y="1202"/>
                    <a:pt x="726" y="1361"/>
                  </a:cubicBezTo>
                  <a:cubicBezTo>
                    <a:pt x="703" y="1520"/>
                    <a:pt x="628" y="1421"/>
                    <a:pt x="590" y="1406"/>
                  </a:cubicBezTo>
                  <a:cubicBezTo>
                    <a:pt x="552" y="1391"/>
                    <a:pt x="499" y="1451"/>
                    <a:pt x="499" y="1270"/>
                  </a:cubicBezTo>
                  <a:cubicBezTo>
                    <a:pt x="499" y="1089"/>
                    <a:pt x="605" y="521"/>
                    <a:pt x="590" y="317"/>
                  </a:cubicBezTo>
                  <a:cubicBezTo>
                    <a:pt x="575" y="113"/>
                    <a:pt x="468" y="90"/>
                    <a:pt x="408" y="45"/>
                  </a:cubicBezTo>
                  <a:cubicBezTo>
                    <a:pt x="348" y="0"/>
                    <a:pt x="295" y="45"/>
                    <a:pt x="227" y="45"/>
                  </a:cubicBezTo>
                  <a:cubicBezTo>
                    <a:pt x="159" y="45"/>
                    <a:pt x="38" y="45"/>
                    <a:pt x="0" y="45"/>
                  </a:cubicBezTo>
                </a:path>
              </a:pathLst>
            </a:custGeom>
            <a:noFill/>
            <a:ln w="101600">
              <a:solidFill>
                <a:srgbClr val="33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pic>
          <p:nvPicPr>
            <p:cNvPr id="42024" name="Picture 51">
              <a:extLst>
                <a:ext uri="{FF2B5EF4-FFF2-40B4-BE49-F238E27FC236}">
                  <a16:creationId xmlns:a16="http://schemas.microsoft.com/office/drawing/2014/main" id="{56DA5A22-BAC2-4E75-8475-9D47002BC7A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2" y="1597"/>
              <a:ext cx="1282" cy="4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2025" name="Picture 52">
              <a:extLst>
                <a:ext uri="{FF2B5EF4-FFF2-40B4-BE49-F238E27FC236}">
                  <a16:creationId xmlns:a16="http://schemas.microsoft.com/office/drawing/2014/main" id="{AC4C882B-E6FC-4938-9F21-077B6008975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78" y="1809"/>
              <a:ext cx="329" cy="3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2026" name="Picture 53">
              <a:extLst>
                <a:ext uri="{FF2B5EF4-FFF2-40B4-BE49-F238E27FC236}">
                  <a16:creationId xmlns:a16="http://schemas.microsoft.com/office/drawing/2014/main" id="{49E64267-1D61-46F1-AA92-1FA7A8E3136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51" y="1915"/>
              <a:ext cx="125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2027" name="Picture 54">
              <a:extLst>
                <a:ext uri="{FF2B5EF4-FFF2-40B4-BE49-F238E27FC236}">
                  <a16:creationId xmlns:a16="http://schemas.microsoft.com/office/drawing/2014/main" id="{DB00B9AB-AFA6-4189-91C8-519430EC047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90" y="2446"/>
              <a:ext cx="341" cy="3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aphicFrame>
          <p:nvGraphicFramePr>
            <p:cNvPr id="42028" name="Object 56">
              <a:extLst>
                <a:ext uri="{FF2B5EF4-FFF2-40B4-BE49-F238E27FC236}">
                  <a16:creationId xmlns:a16="http://schemas.microsoft.com/office/drawing/2014/main" id="{37C62D23-53A7-4F4C-82CC-E198C6EA07C9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160" y="1845"/>
            <a:ext cx="344" cy="30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044" name="Bitmap" r:id="rId20" imgW="2629267" imgH="2514286" progId="Paint.Picture">
                    <p:embed/>
                  </p:oleObj>
                </mc:Choice>
                <mc:Fallback>
                  <p:oleObj name="Bitmap" r:id="rId20" imgW="2629267" imgH="2514286" progId="Paint.Picture">
                    <p:embed/>
                    <p:pic>
                      <p:nvPicPr>
                        <p:cNvPr id="0" name="Object 5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60" y="1845"/>
                          <a:ext cx="344" cy="30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pic>
          <p:nvPicPr>
            <p:cNvPr id="42029" name="Picture 57">
              <a:extLst>
                <a:ext uri="{FF2B5EF4-FFF2-40B4-BE49-F238E27FC236}">
                  <a16:creationId xmlns:a16="http://schemas.microsoft.com/office/drawing/2014/main" id="{157B6185-8E33-4352-B84D-D8F30B2D02D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05" y="1845"/>
              <a:ext cx="344" cy="3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2030" name="Freeform 58">
              <a:extLst>
                <a:ext uri="{FF2B5EF4-FFF2-40B4-BE49-F238E27FC236}">
                  <a16:creationId xmlns:a16="http://schemas.microsoft.com/office/drawing/2014/main" id="{575144BC-2555-4E09-9535-E6858D696DE0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7" y="1698"/>
              <a:ext cx="332" cy="489"/>
            </a:xfrm>
            <a:custGeom>
              <a:avLst/>
              <a:gdLst>
                <a:gd name="T0" fmla="*/ 237 w 393"/>
                <a:gd name="T1" fmla="*/ 297 h 627"/>
                <a:gd name="T2" fmla="*/ 127 w 393"/>
                <a:gd name="T3" fmla="*/ 40 h 627"/>
                <a:gd name="T4" fmla="*/ 18 w 393"/>
                <a:gd name="T5" fmla="*/ 61 h 627"/>
                <a:gd name="T6" fmla="*/ 18 w 393"/>
                <a:gd name="T7" fmla="*/ 104 h 62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93" h="627">
                  <a:moveTo>
                    <a:pt x="393" y="627"/>
                  </a:moveTo>
                  <a:cubicBezTo>
                    <a:pt x="332" y="396"/>
                    <a:pt x="271" y="166"/>
                    <a:pt x="211" y="83"/>
                  </a:cubicBezTo>
                  <a:cubicBezTo>
                    <a:pt x="151" y="0"/>
                    <a:pt x="60" y="105"/>
                    <a:pt x="30" y="128"/>
                  </a:cubicBezTo>
                  <a:cubicBezTo>
                    <a:pt x="0" y="151"/>
                    <a:pt x="30" y="204"/>
                    <a:pt x="30" y="219"/>
                  </a:cubicBezTo>
                </a:path>
              </a:pathLst>
            </a:custGeom>
            <a:noFill/>
            <a:ln w="50800">
              <a:solidFill>
                <a:srgbClr val="99CC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pic>
          <p:nvPicPr>
            <p:cNvPr id="42031" name="Picture 59">
              <a:extLst>
                <a:ext uri="{FF2B5EF4-FFF2-40B4-BE49-F238E27FC236}">
                  <a16:creationId xmlns:a16="http://schemas.microsoft.com/office/drawing/2014/main" id="{18666181-DC99-41A4-B87A-6925608D838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14" y="2163"/>
              <a:ext cx="498" cy="2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grpSp>
          <p:nvGrpSpPr>
            <p:cNvPr id="42032" name="Group 60">
              <a:extLst>
                <a:ext uri="{FF2B5EF4-FFF2-40B4-BE49-F238E27FC236}">
                  <a16:creationId xmlns:a16="http://schemas.microsoft.com/office/drawing/2014/main" id="{75B62A7A-1E44-4597-803B-98DBC3EE15C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31" y="2055"/>
              <a:ext cx="465" cy="452"/>
              <a:chOff x="1747" y="1299"/>
              <a:chExt cx="465" cy="452"/>
            </a:xfrm>
          </p:grpSpPr>
          <p:pic>
            <p:nvPicPr>
              <p:cNvPr id="42042" name="Picture 61">
                <a:extLst>
                  <a:ext uri="{FF2B5EF4-FFF2-40B4-BE49-F238E27FC236}">
                    <a16:creationId xmlns:a16="http://schemas.microsoft.com/office/drawing/2014/main" id="{3ECE7027-787C-4B8C-B18E-00B3D6B0776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81" y="1394"/>
                <a:ext cx="331" cy="35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42043" name="Picture 62">
                <a:extLst>
                  <a:ext uri="{FF2B5EF4-FFF2-40B4-BE49-F238E27FC236}">
                    <a16:creationId xmlns:a16="http://schemas.microsoft.com/office/drawing/2014/main" id="{DFA99E08-B926-4541-A758-1E1F68C626D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747" y="1299"/>
                <a:ext cx="102" cy="2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42033" name="Group 63">
              <a:extLst>
                <a:ext uri="{FF2B5EF4-FFF2-40B4-BE49-F238E27FC236}">
                  <a16:creationId xmlns:a16="http://schemas.microsoft.com/office/drawing/2014/main" id="{2B40C0A0-26F1-45BA-9B24-038561CA545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35" y="2714"/>
              <a:ext cx="949" cy="427"/>
              <a:chOff x="4613" y="2198"/>
              <a:chExt cx="949" cy="427"/>
            </a:xfrm>
          </p:grpSpPr>
          <p:pic>
            <p:nvPicPr>
              <p:cNvPr id="42035" name="Picture 64">
                <a:extLst>
                  <a:ext uri="{FF2B5EF4-FFF2-40B4-BE49-F238E27FC236}">
                    <a16:creationId xmlns:a16="http://schemas.microsoft.com/office/drawing/2014/main" id="{BFAD4A72-38DA-47F4-9354-8D9CFAA890F1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752" y="2208"/>
                <a:ext cx="344" cy="3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grpSp>
            <p:nvGrpSpPr>
              <p:cNvPr id="42036" name="Group 65">
                <a:extLst>
                  <a:ext uri="{FF2B5EF4-FFF2-40B4-BE49-F238E27FC236}">
                    <a16:creationId xmlns:a16="http://schemas.microsoft.com/office/drawing/2014/main" id="{E1AE3DAE-CD37-40A0-A0B3-3BDC5A6A242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118" y="2198"/>
                <a:ext cx="444" cy="392"/>
                <a:chOff x="720" y="1400"/>
                <a:chExt cx="432" cy="350"/>
              </a:xfrm>
            </p:grpSpPr>
            <p:pic>
              <p:nvPicPr>
                <p:cNvPr id="42040" name="Picture 66">
                  <a:extLst>
                    <a:ext uri="{FF2B5EF4-FFF2-40B4-BE49-F238E27FC236}">
                      <a16:creationId xmlns:a16="http://schemas.microsoft.com/office/drawing/2014/main" id="{704B8C84-A48E-423D-AA44-E6608CB022C7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2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831" y="1400"/>
                  <a:ext cx="321" cy="3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2041" name="Picture 67">
                  <a:extLst>
                    <a:ext uri="{FF2B5EF4-FFF2-40B4-BE49-F238E27FC236}">
                      <a16:creationId xmlns:a16="http://schemas.microsoft.com/office/drawing/2014/main" id="{5F2B2092-96B9-4806-9A27-27590338F7C8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720" y="1556"/>
                  <a:ext cx="105" cy="19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  <p:grpSp>
            <p:nvGrpSpPr>
              <p:cNvPr id="42037" name="Group 68">
                <a:extLst>
                  <a:ext uri="{FF2B5EF4-FFF2-40B4-BE49-F238E27FC236}">
                    <a16:creationId xmlns:a16="http://schemas.microsoft.com/office/drawing/2014/main" id="{136790CA-4BE0-45D4-8A17-058CDFD9D83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613" y="2204"/>
                <a:ext cx="109" cy="421"/>
                <a:chOff x="3833" y="572"/>
                <a:chExt cx="141" cy="590"/>
              </a:xfrm>
            </p:grpSpPr>
            <p:pic>
              <p:nvPicPr>
                <p:cNvPr id="42038" name="Picture 69">
                  <a:extLst>
                    <a:ext uri="{FF2B5EF4-FFF2-40B4-BE49-F238E27FC236}">
                      <a16:creationId xmlns:a16="http://schemas.microsoft.com/office/drawing/2014/main" id="{861B3D29-308A-4DF4-BEEE-E07C9EC1B8B7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2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842" y="572"/>
                  <a:ext cx="132" cy="31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2039" name="Picture 70">
                  <a:extLst>
                    <a:ext uri="{FF2B5EF4-FFF2-40B4-BE49-F238E27FC236}">
                      <a16:creationId xmlns:a16="http://schemas.microsoft.com/office/drawing/2014/main" id="{20E5C478-5986-4BF2-B5AC-87E567936CC8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29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833" y="890"/>
                  <a:ext cx="136" cy="27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</p:grpSp>
        <p:pic>
          <p:nvPicPr>
            <p:cNvPr id="42034" name="Picture 73">
              <a:extLst>
                <a:ext uri="{FF2B5EF4-FFF2-40B4-BE49-F238E27FC236}">
                  <a16:creationId xmlns:a16="http://schemas.microsoft.com/office/drawing/2014/main" id="{4065ABB7-3E86-49D1-9F07-58804BD66A3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53" y="1184"/>
              <a:ext cx="329" cy="3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41987" name="Rectangle 75">
            <a:extLst>
              <a:ext uri="{FF2B5EF4-FFF2-40B4-BE49-F238E27FC236}">
                <a16:creationId xmlns:a16="http://schemas.microsoft.com/office/drawing/2014/main" id="{77E9D310-BA3E-41D3-B39F-93A7A9996A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743450" y="6219825"/>
            <a:ext cx="1333500" cy="228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altLang="de-DE" sz="800">
                <a:solidFill>
                  <a:schemeClr val="bg1"/>
                </a:solidFill>
              </a:rPr>
              <a:t>Aufgabe Schlauchtrupp</a:t>
            </a:r>
          </a:p>
        </p:txBody>
      </p:sp>
      <p:pic>
        <p:nvPicPr>
          <p:cNvPr id="41988" name="Picture 69">
            <a:extLst>
              <a:ext uri="{FF2B5EF4-FFF2-40B4-BE49-F238E27FC236}">
                <a16:creationId xmlns:a16="http://schemas.microsoft.com/office/drawing/2014/main" id="{788B5259-415D-4ED8-96F7-E601E8BD37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1938" y="4995863"/>
            <a:ext cx="163512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0">
            <a:extLst>
              <a:ext uri="{FF2B5EF4-FFF2-40B4-BE49-F238E27FC236}">
                <a16:creationId xmlns:a16="http://schemas.microsoft.com/office/drawing/2014/main" id="{F220591A-2C1C-4158-A180-CA591BA2AF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9475" y="1773238"/>
            <a:ext cx="8147050" cy="1814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r>
              <a:rPr lang="de-DE" altLang="de-DE" sz="1600"/>
              <a:t>Die Einheitsführer der taktischen Einheiten werden Truppführer (eines Selbst-</a:t>
            </a:r>
          </a:p>
          <a:p>
            <a:pPr>
              <a:buFontTx/>
              <a:buNone/>
            </a:pPr>
            <a:r>
              <a:rPr lang="de-DE" altLang="de-DE" sz="1600"/>
              <a:t>ständigen Trupps), Staffelführer, Gruppenführer und Zugführer genannt. </a:t>
            </a:r>
          </a:p>
          <a:p>
            <a:pPr>
              <a:buFontTx/>
              <a:buNone/>
            </a:pPr>
            <a:endParaRPr lang="de-DE" altLang="de-DE" sz="1600"/>
          </a:p>
          <a:p>
            <a:pPr>
              <a:buFontTx/>
              <a:buNone/>
            </a:pPr>
            <a:r>
              <a:rPr lang="de-DE" altLang="de-DE" sz="1600"/>
              <a:t>Die Einheitsführer eines Selbstständigen Trupps, einer Staffel und einer Gruppe</a:t>
            </a:r>
          </a:p>
          <a:p>
            <a:pPr>
              <a:buFontTx/>
              <a:buNone/>
            </a:pPr>
            <a:r>
              <a:rPr lang="de-DE" altLang="de-DE" sz="1600"/>
              <a:t>müssen die Ausbildung zum „Gruppenführer“ absolviert haben!!!</a:t>
            </a:r>
          </a:p>
          <a:p>
            <a:pPr>
              <a:buFontTx/>
              <a:buNone/>
            </a:pPr>
            <a:endParaRPr lang="de-DE" altLang="de-DE" sz="1600"/>
          </a:p>
          <a:p>
            <a:pPr>
              <a:buFontTx/>
              <a:buNone/>
            </a:pPr>
            <a:r>
              <a:rPr lang="de-DE" altLang="de-DE" sz="1600"/>
              <a:t>Der Einheitsführer eines Zuges muss die Ausbildung zum „Zugführer“ absolviert haben!!!</a:t>
            </a:r>
          </a:p>
        </p:txBody>
      </p:sp>
      <p:sp>
        <p:nvSpPr>
          <p:cNvPr id="8195" name="Text Box 43">
            <a:extLst>
              <a:ext uri="{FF2B5EF4-FFF2-40B4-BE49-F238E27FC236}">
                <a16:creationId xmlns:a16="http://schemas.microsoft.com/office/drawing/2014/main" id="{17456DA0-680B-410D-B3F9-C3A2012C6D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8325" y="1154113"/>
            <a:ext cx="2568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r>
              <a:rPr lang="de-DE" altLang="de-DE" sz="2000" b="1">
                <a:solidFill>
                  <a:schemeClr val="accent2"/>
                </a:solidFill>
              </a:rPr>
              <a:t>Taktische Einheiten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9">
            <a:extLst>
              <a:ext uri="{FF2B5EF4-FFF2-40B4-BE49-F238E27FC236}">
                <a16:creationId xmlns:a16="http://schemas.microsoft.com/office/drawing/2014/main" id="{B92DE2C0-52F1-48D7-B299-A374837F23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7250" y="1325563"/>
            <a:ext cx="51196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r>
              <a:rPr lang="de-DE" altLang="de-DE" sz="2000" b="1">
                <a:solidFill>
                  <a:schemeClr val="accent2"/>
                </a:solidFill>
              </a:rPr>
              <a:t>Gliederung der Mannschaft einer Gruppe</a:t>
            </a:r>
          </a:p>
        </p:txBody>
      </p:sp>
      <p:pic>
        <p:nvPicPr>
          <p:cNvPr id="163871" name="Picture 31">
            <a:extLst>
              <a:ext uri="{FF2B5EF4-FFF2-40B4-BE49-F238E27FC236}">
                <a16:creationId xmlns:a16="http://schemas.microsoft.com/office/drawing/2014/main" id="{86DF52F9-B052-45AD-9828-418259B8B9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6150" y="2090738"/>
            <a:ext cx="4286250" cy="3627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220" name="Rectangle 33">
            <a:extLst>
              <a:ext uri="{FF2B5EF4-FFF2-40B4-BE49-F238E27FC236}">
                <a16:creationId xmlns:a16="http://schemas.microsoft.com/office/drawing/2014/main" id="{E124F138-0E84-45DD-BBE7-7C1490183C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0" y="6200775"/>
            <a:ext cx="1352550" cy="200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altLang="de-DE" sz="800">
                <a:solidFill>
                  <a:schemeClr val="bg1"/>
                </a:solidFill>
              </a:rPr>
              <a:t>Gliederung der Gruppe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38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38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35">
            <a:extLst>
              <a:ext uri="{FF2B5EF4-FFF2-40B4-BE49-F238E27FC236}">
                <a16:creationId xmlns:a16="http://schemas.microsoft.com/office/drawing/2014/main" id="{7EAF4537-6660-44D5-801B-F214CCDCED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1143000"/>
            <a:ext cx="37385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r>
              <a:rPr lang="de-DE" altLang="de-DE" sz="2000" b="1">
                <a:solidFill>
                  <a:schemeClr val="accent2"/>
                </a:solidFill>
              </a:rPr>
              <a:t>Bei fehlenden Einsatzkräften:</a:t>
            </a:r>
          </a:p>
        </p:txBody>
      </p:sp>
      <p:sp>
        <p:nvSpPr>
          <p:cNvPr id="165937" name="Text Box 49">
            <a:extLst>
              <a:ext uri="{FF2B5EF4-FFF2-40B4-BE49-F238E27FC236}">
                <a16:creationId xmlns:a16="http://schemas.microsoft.com/office/drawing/2014/main" id="{7AA7A6E2-0FBA-43E5-BBA7-CC80012B5A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3810000"/>
            <a:ext cx="1708150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14400" indent="-457200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371600" indent="-457200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828800" indent="-457200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indent="-457200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r>
              <a:rPr lang="de-DE" altLang="de-DE" sz="1600"/>
              <a:t>1. Melder</a:t>
            </a:r>
          </a:p>
          <a:p>
            <a:pPr>
              <a:buFontTx/>
              <a:buNone/>
            </a:pPr>
            <a:r>
              <a:rPr lang="de-DE" altLang="de-DE" sz="1600"/>
              <a:t>2. Schlauchtrupp</a:t>
            </a:r>
          </a:p>
          <a:p>
            <a:pPr>
              <a:buFontTx/>
              <a:buNone/>
            </a:pPr>
            <a:r>
              <a:rPr lang="de-DE" altLang="de-DE" sz="1600"/>
              <a:t>3. Wassertrupp</a:t>
            </a:r>
          </a:p>
        </p:txBody>
      </p:sp>
      <p:grpSp>
        <p:nvGrpSpPr>
          <p:cNvPr id="165951" name="Group 63">
            <a:extLst>
              <a:ext uri="{FF2B5EF4-FFF2-40B4-BE49-F238E27FC236}">
                <a16:creationId xmlns:a16="http://schemas.microsoft.com/office/drawing/2014/main" id="{D9371A57-49EE-4280-83AD-03F97EB42641}"/>
              </a:ext>
            </a:extLst>
          </p:cNvPr>
          <p:cNvGrpSpPr>
            <a:grpSpLocks/>
          </p:cNvGrpSpPr>
          <p:nvPr/>
        </p:nvGrpSpPr>
        <p:grpSpPr bwMode="auto">
          <a:xfrm>
            <a:off x="990600" y="1666875"/>
            <a:ext cx="3390900" cy="2012950"/>
            <a:chOff x="624" y="1050"/>
            <a:chExt cx="2136" cy="1268"/>
          </a:xfrm>
        </p:grpSpPr>
        <p:sp>
          <p:nvSpPr>
            <p:cNvPr id="11290" name="Rectangle 26">
              <a:extLst>
                <a:ext uri="{FF2B5EF4-FFF2-40B4-BE49-F238E27FC236}">
                  <a16:creationId xmlns:a16="http://schemas.microsoft.com/office/drawing/2014/main" id="{8E44E2B4-3606-4E3A-B4E2-55D2EDB9B5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9" y="1681"/>
              <a:ext cx="859" cy="2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11291" name="Text Box 33">
              <a:extLst>
                <a:ext uri="{FF2B5EF4-FFF2-40B4-BE49-F238E27FC236}">
                  <a16:creationId xmlns:a16="http://schemas.microsoft.com/office/drawing/2014/main" id="{7C1F604F-2652-4B88-93AE-15EBF8EF260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4" y="1983"/>
              <a:ext cx="2131" cy="3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de-DE" altLang="de-DE" sz="1600"/>
                <a:t>Steht keine Gruppe zur Verfügung, </a:t>
              </a:r>
            </a:p>
            <a:p>
              <a:pPr>
                <a:lnSpc>
                  <a:spcPct val="80000"/>
                </a:lnSpc>
                <a:buFontTx/>
                <a:buNone/>
              </a:pPr>
              <a:r>
                <a:rPr lang="de-DE" altLang="de-DE" sz="1600"/>
                <a:t>dann wird zunächst verzichtet auf:</a:t>
              </a:r>
            </a:p>
          </p:txBody>
        </p:sp>
        <p:pic>
          <p:nvPicPr>
            <p:cNvPr id="11292" name="Picture 55">
              <a:extLst>
                <a:ext uri="{FF2B5EF4-FFF2-40B4-BE49-F238E27FC236}">
                  <a16:creationId xmlns:a16="http://schemas.microsoft.com/office/drawing/2014/main" id="{00CDDFA0-FE08-47D6-8F9B-65DEAC5BE32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96" y="1050"/>
              <a:ext cx="1864" cy="8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165953" name="Group 65">
            <a:extLst>
              <a:ext uri="{FF2B5EF4-FFF2-40B4-BE49-F238E27FC236}">
                <a16:creationId xmlns:a16="http://schemas.microsoft.com/office/drawing/2014/main" id="{5907E0C9-93CC-488C-936C-CE5EAD6D104B}"/>
              </a:ext>
            </a:extLst>
          </p:cNvPr>
          <p:cNvGrpSpPr>
            <a:grpSpLocks/>
          </p:cNvGrpSpPr>
          <p:nvPr/>
        </p:nvGrpSpPr>
        <p:grpSpPr bwMode="auto">
          <a:xfrm>
            <a:off x="4437063" y="1679575"/>
            <a:ext cx="3382962" cy="2214563"/>
            <a:chOff x="2795" y="1058"/>
            <a:chExt cx="2131" cy="1395"/>
          </a:xfrm>
        </p:grpSpPr>
        <p:sp>
          <p:nvSpPr>
            <p:cNvPr id="11287" name="Line 39">
              <a:extLst>
                <a:ext uri="{FF2B5EF4-FFF2-40B4-BE49-F238E27FC236}">
                  <a16:creationId xmlns:a16="http://schemas.microsoft.com/office/drawing/2014/main" id="{22CD7A49-C02C-40BC-BBFE-CB174724212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95" y="1283"/>
              <a:ext cx="309" cy="117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graphicFrame>
          <p:nvGraphicFramePr>
            <p:cNvPr id="11288" name="Object 56">
              <a:extLst>
                <a:ext uri="{FF2B5EF4-FFF2-40B4-BE49-F238E27FC236}">
                  <a16:creationId xmlns:a16="http://schemas.microsoft.com/office/drawing/2014/main" id="{7FB89D4C-400D-4E2A-99B0-25D8BDEB0B9F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207" y="1058"/>
            <a:ext cx="1719" cy="81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293" name="Bitmap" r:id="rId5" imgW="6458852" imgH="3067478" progId="Paint.Picture">
                    <p:embed/>
                  </p:oleObj>
                </mc:Choice>
                <mc:Fallback>
                  <p:oleObj name="Bitmap" r:id="rId5" imgW="6458852" imgH="3067478" progId="Paint.Picture">
                    <p:embed/>
                    <p:pic>
                      <p:nvPicPr>
                        <p:cNvPr id="0" name="Object 5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07" y="1058"/>
                          <a:ext cx="1719" cy="81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289" name="Line 38">
              <a:extLst>
                <a:ext uri="{FF2B5EF4-FFF2-40B4-BE49-F238E27FC236}">
                  <a16:creationId xmlns:a16="http://schemas.microsoft.com/office/drawing/2014/main" id="{824132BC-00BB-4E92-8F21-B49F7B7687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09" y="1283"/>
              <a:ext cx="462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</p:grpSp>
      <p:grpSp>
        <p:nvGrpSpPr>
          <p:cNvPr id="165957" name="Group 69">
            <a:extLst>
              <a:ext uri="{FF2B5EF4-FFF2-40B4-BE49-F238E27FC236}">
                <a16:creationId xmlns:a16="http://schemas.microsoft.com/office/drawing/2014/main" id="{ECE68F67-8BE3-4BFF-8361-5033B036896B}"/>
              </a:ext>
            </a:extLst>
          </p:cNvPr>
          <p:cNvGrpSpPr>
            <a:grpSpLocks/>
          </p:cNvGrpSpPr>
          <p:nvPr/>
        </p:nvGrpSpPr>
        <p:grpSpPr bwMode="auto">
          <a:xfrm>
            <a:off x="3200400" y="5334000"/>
            <a:ext cx="2714625" cy="531813"/>
            <a:chOff x="2016" y="3360"/>
            <a:chExt cx="1710" cy="335"/>
          </a:xfrm>
        </p:grpSpPr>
        <p:sp>
          <p:nvSpPr>
            <p:cNvPr id="11285" name="Text Box 36">
              <a:extLst>
                <a:ext uri="{FF2B5EF4-FFF2-40B4-BE49-F238E27FC236}">
                  <a16:creationId xmlns:a16="http://schemas.microsoft.com/office/drawing/2014/main" id="{A6B7F3CD-2A5F-4E17-98F6-A3E29CAE75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16" y="3360"/>
              <a:ext cx="1326" cy="3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de-DE" altLang="de-DE" sz="1600">
                  <a:solidFill>
                    <a:srgbClr val="FF0000"/>
                  </a:solidFill>
                </a:rPr>
                <a:t>Kein Innenangriff mit </a:t>
              </a:r>
            </a:p>
            <a:p>
              <a:pPr>
                <a:lnSpc>
                  <a:spcPct val="80000"/>
                </a:lnSpc>
                <a:buFontTx/>
                <a:buNone/>
              </a:pPr>
              <a:r>
                <a:rPr lang="de-DE" altLang="de-DE" sz="1600">
                  <a:solidFill>
                    <a:srgbClr val="FF0000"/>
                  </a:solidFill>
                </a:rPr>
                <a:t>Atemschutz möglich!</a:t>
              </a:r>
            </a:p>
          </p:txBody>
        </p:sp>
        <p:sp>
          <p:nvSpPr>
            <p:cNvPr id="11286" name="Line 37">
              <a:extLst>
                <a:ext uri="{FF2B5EF4-FFF2-40B4-BE49-F238E27FC236}">
                  <a16:creationId xmlns:a16="http://schemas.microsoft.com/office/drawing/2014/main" id="{6CB66F4D-6129-4632-AEF9-6D4AF1CB8A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80" y="3554"/>
              <a:ext cx="34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</p:grpSp>
      <p:grpSp>
        <p:nvGrpSpPr>
          <p:cNvPr id="165958" name="Group 70">
            <a:extLst>
              <a:ext uri="{FF2B5EF4-FFF2-40B4-BE49-F238E27FC236}">
                <a16:creationId xmlns:a16="http://schemas.microsoft.com/office/drawing/2014/main" id="{6D676DAF-319F-4E02-A156-A410EBEF35EA}"/>
              </a:ext>
            </a:extLst>
          </p:cNvPr>
          <p:cNvGrpSpPr>
            <a:grpSpLocks/>
          </p:cNvGrpSpPr>
          <p:nvPr/>
        </p:nvGrpSpPr>
        <p:grpSpPr bwMode="auto">
          <a:xfrm>
            <a:off x="5026025" y="4494213"/>
            <a:ext cx="2974975" cy="1395412"/>
            <a:chOff x="3166" y="2831"/>
            <a:chExt cx="1874" cy="879"/>
          </a:xfrm>
        </p:grpSpPr>
        <p:sp>
          <p:nvSpPr>
            <p:cNvPr id="11280" name="Line 45">
              <a:extLst>
                <a:ext uri="{FF2B5EF4-FFF2-40B4-BE49-F238E27FC236}">
                  <a16:creationId xmlns:a16="http://schemas.microsoft.com/office/drawing/2014/main" id="{4D6FD717-F153-44F5-B749-A17A4B34E11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61" y="2865"/>
              <a:ext cx="1378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11281" name="Line 46">
              <a:extLst>
                <a:ext uri="{FF2B5EF4-FFF2-40B4-BE49-F238E27FC236}">
                  <a16:creationId xmlns:a16="http://schemas.microsoft.com/office/drawing/2014/main" id="{9F337A3D-D636-486B-B75B-BC7CABCB2DC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39" y="2865"/>
              <a:ext cx="1" cy="24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11282" name="Line 47">
              <a:extLst>
                <a:ext uri="{FF2B5EF4-FFF2-40B4-BE49-F238E27FC236}">
                  <a16:creationId xmlns:a16="http://schemas.microsoft.com/office/drawing/2014/main" id="{7011A5D2-DC0E-4547-8A22-531DF07B2C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39" y="3106"/>
              <a:ext cx="1" cy="4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11283" name="Line 44">
              <a:extLst>
                <a:ext uri="{FF2B5EF4-FFF2-40B4-BE49-F238E27FC236}">
                  <a16:creationId xmlns:a16="http://schemas.microsoft.com/office/drawing/2014/main" id="{E72B8A30-2AB9-4CC5-AE07-472846DD918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6" y="2831"/>
              <a:ext cx="497" cy="3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graphicFrame>
          <p:nvGraphicFramePr>
            <p:cNvPr id="11284" name="Object 58">
              <a:extLst>
                <a:ext uri="{FF2B5EF4-FFF2-40B4-BE49-F238E27FC236}">
                  <a16:creationId xmlns:a16="http://schemas.microsoft.com/office/drawing/2014/main" id="{220C6CDF-9C5E-41D3-8C0D-EA79E16D6E79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875" y="2914"/>
            <a:ext cx="1060" cy="79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294" name="Bitmap" r:id="rId7" imgW="4019048" imgH="3019048" progId="Paint.Picture">
                    <p:embed/>
                  </p:oleObj>
                </mc:Choice>
                <mc:Fallback>
                  <p:oleObj name="Bitmap" r:id="rId7" imgW="4019048" imgH="3019048" progId="Paint.Picture">
                    <p:embed/>
                    <p:pic>
                      <p:nvPicPr>
                        <p:cNvPr id="0" name="Object 5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75" y="2914"/>
                          <a:ext cx="1060" cy="79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65954" name="Group 66">
            <a:extLst>
              <a:ext uri="{FF2B5EF4-FFF2-40B4-BE49-F238E27FC236}">
                <a16:creationId xmlns:a16="http://schemas.microsoft.com/office/drawing/2014/main" id="{C2765897-CC0E-4DFD-97DC-3CDAB97F4995}"/>
              </a:ext>
            </a:extLst>
          </p:cNvPr>
          <p:cNvGrpSpPr>
            <a:grpSpLocks/>
          </p:cNvGrpSpPr>
          <p:nvPr/>
        </p:nvGrpSpPr>
        <p:grpSpPr bwMode="auto">
          <a:xfrm>
            <a:off x="4979988" y="3128963"/>
            <a:ext cx="3030537" cy="1338262"/>
            <a:chOff x="3137" y="1971"/>
            <a:chExt cx="1909" cy="843"/>
          </a:xfrm>
        </p:grpSpPr>
        <p:graphicFrame>
          <p:nvGraphicFramePr>
            <p:cNvPr id="11274" name="Object 57">
              <a:extLst>
                <a:ext uri="{FF2B5EF4-FFF2-40B4-BE49-F238E27FC236}">
                  <a16:creationId xmlns:a16="http://schemas.microsoft.com/office/drawing/2014/main" id="{5898C122-F8F5-4B31-BA45-4998EA6CB82C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560" y="2010"/>
            <a:ext cx="1398" cy="80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295" name="Bitmap" r:id="rId9" imgW="5315692" imgH="3057143" progId="Paint.Picture">
                    <p:embed/>
                  </p:oleObj>
                </mc:Choice>
                <mc:Fallback>
                  <p:oleObj name="Bitmap" r:id="rId9" imgW="5315692" imgH="3057143" progId="Paint.Picture">
                    <p:embed/>
                    <p:pic>
                      <p:nvPicPr>
                        <p:cNvPr id="0" name="Object 5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60" y="2010"/>
                          <a:ext cx="1398" cy="80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11275" name="Group 64">
              <a:extLst>
                <a:ext uri="{FF2B5EF4-FFF2-40B4-BE49-F238E27FC236}">
                  <a16:creationId xmlns:a16="http://schemas.microsoft.com/office/drawing/2014/main" id="{E8D5A191-F4C1-44C2-B619-FC651C2A684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137" y="1971"/>
              <a:ext cx="1909" cy="660"/>
              <a:chOff x="3137" y="1971"/>
              <a:chExt cx="1909" cy="660"/>
            </a:xfrm>
          </p:grpSpPr>
          <p:sp>
            <p:nvSpPr>
              <p:cNvPr id="11276" name="Line 41">
                <a:extLst>
                  <a:ext uri="{FF2B5EF4-FFF2-40B4-BE49-F238E27FC236}">
                    <a16:creationId xmlns:a16="http://schemas.microsoft.com/office/drawing/2014/main" id="{141D8022-DF6A-4EF0-8162-79596BB8273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88" y="1971"/>
                <a:ext cx="1351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1277" name="Line 40">
                <a:extLst>
                  <a:ext uri="{FF2B5EF4-FFF2-40B4-BE49-F238E27FC236}">
                    <a16:creationId xmlns:a16="http://schemas.microsoft.com/office/drawing/2014/main" id="{BBFCCDFE-2E9C-439D-81A6-7B433FCD596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137" y="1971"/>
                <a:ext cx="552" cy="65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1278" name="Line 61">
                <a:extLst>
                  <a:ext uri="{FF2B5EF4-FFF2-40B4-BE49-F238E27FC236}">
                    <a16:creationId xmlns:a16="http://schemas.microsoft.com/office/drawing/2014/main" id="{D2A04932-1EC1-4651-AFD6-9CF225A025B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045" y="1977"/>
                <a:ext cx="1" cy="24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1279" name="Line 62">
                <a:extLst>
                  <a:ext uri="{FF2B5EF4-FFF2-40B4-BE49-F238E27FC236}">
                    <a16:creationId xmlns:a16="http://schemas.microsoft.com/office/drawing/2014/main" id="{5BFAB820-9D87-4F3F-B8A0-6985717055C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045" y="2218"/>
                <a:ext cx="1" cy="41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</p:grpSp>
      <p:sp>
        <p:nvSpPr>
          <p:cNvPr id="11273" name="Rectangle 71">
            <a:extLst>
              <a:ext uri="{FF2B5EF4-FFF2-40B4-BE49-F238E27FC236}">
                <a16:creationId xmlns:a16="http://schemas.microsoft.com/office/drawing/2014/main" id="{D1B7CA3B-B194-41B7-9F61-86A1AE18E1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800600" y="6248400"/>
            <a:ext cx="1504950" cy="238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altLang="de-DE" sz="800">
                <a:solidFill>
                  <a:schemeClr val="bg1"/>
                </a:solidFill>
              </a:rPr>
              <a:t>Bei fehlenden Einsatzkräften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59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59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659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59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659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659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659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659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659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659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659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659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937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0">
            <a:extLst>
              <a:ext uri="{FF2B5EF4-FFF2-40B4-BE49-F238E27FC236}">
                <a16:creationId xmlns:a16="http://schemas.microsoft.com/office/drawing/2014/main" id="{8CABF5EC-6DE9-49B9-BDB5-B3C019F80E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7838" y="3230563"/>
            <a:ext cx="1303337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de-DE" altLang="de-DE"/>
          </a:p>
        </p:txBody>
      </p:sp>
      <p:pic>
        <p:nvPicPr>
          <p:cNvPr id="278555" name="Picture 27">
            <a:extLst>
              <a:ext uri="{FF2B5EF4-FFF2-40B4-BE49-F238E27FC236}">
                <a16:creationId xmlns:a16="http://schemas.microsoft.com/office/drawing/2014/main" id="{AEAA77BE-3F89-4C1B-A1F1-4123F3B2B3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352675"/>
            <a:ext cx="3990975" cy="145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78556" name="Picture 28">
            <a:extLst>
              <a:ext uri="{FF2B5EF4-FFF2-40B4-BE49-F238E27FC236}">
                <a16:creationId xmlns:a16="http://schemas.microsoft.com/office/drawing/2014/main" id="{020CF400-3215-4D93-BB15-1C981ABACB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4010025"/>
            <a:ext cx="3981450" cy="145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78557" name="Picture 29">
            <a:extLst>
              <a:ext uri="{FF2B5EF4-FFF2-40B4-BE49-F238E27FC236}">
                <a16:creationId xmlns:a16="http://schemas.microsoft.com/office/drawing/2014/main" id="{A21D8A2A-2600-46A5-ABBB-A7EDE08F0A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4388" y="2352675"/>
            <a:ext cx="3990975" cy="144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78558" name="Picture 30">
            <a:extLst>
              <a:ext uri="{FF2B5EF4-FFF2-40B4-BE49-F238E27FC236}">
                <a16:creationId xmlns:a16="http://schemas.microsoft.com/office/drawing/2014/main" id="{9346CABC-3B50-4C2A-A597-9DE14D2558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4388" y="4010025"/>
            <a:ext cx="3962400" cy="1428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319" name="Text Box 31">
            <a:extLst>
              <a:ext uri="{FF2B5EF4-FFF2-40B4-BE49-F238E27FC236}">
                <a16:creationId xmlns:a16="http://schemas.microsoft.com/office/drawing/2014/main" id="{0213FB9F-CD5C-435D-8502-07CC08828A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1143000"/>
            <a:ext cx="705802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FontTx/>
              <a:buNone/>
            </a:pPr>
            <a:r>
              <a:rPr lang="de-DE" altLang="de-DE" sz="2000" b="1">
                <a:solidFill>
                  <a:schemeClr val="accent2"/>
                </a:solidFill>
              </a:rPr>
              <a:t>Sitzordnung beim Ausrücken oder nach dem Kommando</a:t>
            </a:r>
          </a:p>
          <a:p>
            <a:pPr algn="ctr">
              <a:buFontTx/>
              <a:buNone/>
            </a:pPr>
            <a:r>
              <a:rPr lang="de-DE" altLang="de-DE" sz="2000" b="1">
                <a:solidFill>
                  <a:schemeClr val="accent2"/>
                </a:solidFill>
              </a:rPr>
              <a:t>„Aufsitzen!“</a:t>
            </a:r>
          </a:p>
        </p:txBody>
      </p:sp>
      <p:sp>
        <p:nvSpPr>
          <p:cNvPr id="13320" name="Rectangle 32">
            <a:extLst>
              <a:ext uri="{FF2B5EF4-FFF2-40B4-BE49-F238E27FC236}">
                <a16:creationId xmlns:a16="http://schemas.microsoft.com/office/drawing/2014/main" id="{5D34C812-8C28-4009-8285-7A8B27E1C9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124450" y="6210300"/>
            <a:ext cx="809625" cy="1905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altLang="de-DE" sz="800">
                <a:solidFill>
                  <a:schemeClr val="bg1"/>
                </a:solidFill>
              </a:rPr>
              <a:t>Sitzordnung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85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85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785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785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785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785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785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785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1853" name="Group 61">
            <a:extLst>
              <a:ext uri="{FF2B5EF4-FFF2-40B4-BE49-F238E27FC236}">
                <a16:creationId xmlns:a16="http://schemas.microsoft.com/office/drawing/2014/main" id="{17CA88E8-3583-49EE-8AA7-F1275D90AC99}"/>
              </a:ext>
            </a:extLst>
          </p:cNvPr>
          <p:cNvGrpSpPr>
            <a:grpSpLocks/>
          </p:cNvGrpSpPr>
          <p:nvPr/>
        </p:nvGrpSpPr>
        <p:grpSpPr bwMode="auto">
          <a:xfrm>
            <a:off x="762000" y="1143000"/>
            <a:ext cx="7829550" cy="1992313"/>
            <a:chOff x="480" y="720"/>
            <a:chExt cx="4932" cy="1255"/>
          </a:xfrm>
        </p:grpSpPr>
        <p:sp>
          <p:nvSpPr>
            <p:cNvPr id="15400" name="Text Box 62">
              <a:extLst>
                <a:ext uri="{FF2B5EF4-FFF2-40B4-BE49-F238E27FC236}">
                  <a16:creationId xmlns:a16="http://schemas.microsoft.com/office/drawing/2014/main" id="{58D84235-7A23-48E6-9F47-59553F450B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8" y="720"/>
              <a:ext cx="4349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buFontTx/>
                <a:buNone/>
              </a:pPr>
              <a:r>
                <a:rPr lang="de-DE" altLang="de-DE" sz="2000" b="1">
                  <a:solidFill>
                    <a:schemeClr val="accent2"/>
                  </a:solidFill>
                </a:rPr>
                <a:t>Antreteordnung nach den Kommandos „Absitzen!“ und</a:t>
              </a:r>
            </a:p>
            <a:p>
              <a:pPr algn="ctr">
                <a:buFontTx/>
                <a:buNone/>
              </a:pPr>
              <a:r>
                <a:rPr lang="de-DE" altLang="de-DE" sz="2000" b="1">
                  <a:solidFill>
                    <a:schemeClr val="accent2"/>
                  </a:solidFill>
                </a:rPr>
                <a:t>„Gefahr – Alles sofort zurück!“</a:t>
              </a:r>
            </a:p>
          </p:txBody>
        </p:sp>
        <p:sp>
          <p:nvSpPr>
            <p:cNvPr id="15401" name="Text Box 63">
              <a:extLst>
                <a:ext uri="{FF2B5EF4-FFF2-40B4-BE49-F238E27FC236}">
                  <a16:creationId xmlns:a16="http://schemas.microsoft.com/office/drawing/2014/main" id="{13BC0125-AE8D-4C10-AF17-654B6A728B1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" y="1296"/>
              <a:ext cx="4932" cy="67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de-DE" altLang="de-DE" sz="1600"/>
                <a:t>Die Mannschaft sitzt nach dem Eintreffen an der Einsatzstelle erst ab, nachdem</a:t>
              </a:r>
            </a:p>
            <a:p>
              <a:pPr>
                <a:buFontTx/>
                <a:buNone/>
              </a:pPr>
              <a:r>
                <a:rPr lang="de-DE" altLang="de-DE" sz="1600"/>
                <a:t>der Einheitsführer das Kommando </a:t>
              </a:r>
              <a:r>
                <a:rPr lang="de-DE" altLang="de-DE" sz="1600" b="1">
                  <a:solidFill>
                    <a:srgbClr val="CC3300"/>
                  </a:solidFill>
                </a:rPr>
                <a:t>„Absitzen!“</a:t>
              </a:r>
              <a:r>
                <a:rPr lang="de-DE" altLang="de-DE" sz="1600" b="1"/>
                <a:t> </a:t>
              </a:r>
              <a:r>
                <a:rPr lang="de-DE" altLang="de-DE" sz="1600"/>
                <a:t>gegeben hat.</a:t>
              </a:r>
            </a:p>
            <a:p>
              <a:pPr>
                <a:buFontTx/>
                <a:buNone/>
              </a:pPr>
              <a:endParaRPr lang="de-DE" altLang="de-DE" sz="1600"/>
            </a:p>
            <a:p>
              <a:pPr>
                <a:buFontTx/>
                <a:buNone/>
              </a:pPr>
              <a:r>
                <a:rPr lang="de-DE" altLang="de-DE" sz="1600"/>
                <a:t>Danach tritt die Mannschaft je nach Lage hinter oder vor dem Fahrzeug wie folgt an:</a:t>
              </a:r>
            </a:p>
          </p:txBody>
        </p:sp>
      </p:grpSp>
      <p:grpSp>
        <p:nvGrpSpPr>
          <p:cNvPr id="161865" name="Group 73">
            <a:extLst>
              <a:ext uri="{FF2B5EF4-FFF2-40B4-BE49-F238E27FC236}">
                <a16:creationId xmlns:a16="http://schemas.microsoft.com/office/drawing/2014/main" id="{38A25525-6AD0-416E-BC85-C5D9071AF3F3}"/>
              </a:ext>
            </a:extLst>
          </p:cNvPr>
          <p:cNvGrpSpPr>
            <a:grpSpLocks/>
          </p:cNvGrpSpPr>
          <p:nvPr/>
        </p:nvGrpSpPr>
        <p:grpSpPr bwMode="auto">
          <a:xfrm>
            <a:off x="571500" y="3135313"/>
            <a:ext cx="7951788" cy="2495550"/>
            <a:chOff x="360" y="1975"/>
            <a:chExt cx="5009" cy="1572"/>
          </a:xfrm>
        </p:grpSpPr>
        <p:sp>
          <p:nvSpPr>
            <p:cNvPr id="15365" name="AutoShape 29">
              <a:extLst>
                <a:ext uri="{FF2B5EF4-FFF2-40B4-BE49-F238E27FC236}">
                  <a16:creationId xmlns:a16="http://schemas.microsoft.com/office/drawing/2014/main" id="{62FF1340-07CB-41D0-8681-5F4C7975F4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2" y="3390"/>
              <a:ext cx="246" cy="157"/>
            </a:xfrm>
            <a:prstGeom prst="sun">
              <a:avLst>
                <a:gd name="adj" fmla="val 25000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15366" name="AutoShape 30">
              <a:extLst>
                <a:ext uri="{FF2B5EF4-FFF2-40B4-BE49-F238E27FC236}">
                  <a16:creationId xmlns:a16="http://schemas.microsoft.com/office/drawing/2014/main" id="{F3EB49CF-3A05-4859-AC38-15AEF58BEC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88" y="3312"/>
              <a:ext cx="246" cy="157"/>
            </a:xfrm>
            <a:prstGeom prst="sun">
              <a:avLst>
                <a:gd name="adj" fmla="val 25000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15367" name="AutoShape 31">
              <a:extLst>
                <a:ext uri="{FF2B5EF4-FFF2-40B4-BE49-F238E27FC236}">
                  <a16:creationId xmlns:a16="http://schemas.microsoft.com/office/drawing/2014/main" id="{E578E276-A7E8-414F-B0C6-FBD8E677C4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88" y="2141"/>
              <a:ext cx="246" cy="157"/>
            </a:xfrm>
            <a:prstGeom prst="sun">
              <a:avLst>
                <a:gd name="adj" fmla="val 25000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15368" name="AutoShape 32">
              <a:extLst>
                <a:ext uri="{FF2B5EF4-FFF2-40B4-BE49-F238E27FC236}">
                  <a16:creationId xmlns:a16="http://schemas.microsoft.com/office/drawing/2014/main" id="{8B5C8FD8-2DEA-4257-8512-7E2CBDB6DC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3" y="2064"/>
              <a:ext cx="246" cy="157"/>
            </a:xfrm>
            <a:prstGeom prst="sun">
              <a:avLst>
                <a:gd name="adj" fmla="val 25000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pic>
          <p:nvPicPr>
            <p:cNvPr id="15369" name="Picture 33">
              <a:extLst>
                <a:ext uri="{FF2B5EF4-FFF2-40B4-BE49-F238E27FC236}">
                  <a16:creationId xmlns:a16="http://schemas.microsoft.com/office/drawing/2014/main" id="{BA41629F-9FA5-4DC9-AF23-CAE3F7CACE8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0" y="2142"/>
              <a:ext cx="2831" cy="1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5370" name="Oval 43">
              <a:extLst>
                <a:ext uri="{FF2B5EF4-FFF2-40B4-BE49-F238E27FC236}">
                  <a16:creationId xmlns:a16="http://schemas.microsoft.com/office/drawing/2014/main" id="{1179E74D-CB13-46CD-8849-789921FE7A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7" y="2298"/>
              <a:ext cx="204" cy="195"/>
            </a:xfrm>
            <a:prstGeom prst="ellipse">
              <a:avLst/>
            </a:prstGeom>
            <a:gradFill rotWithShape="1">
              <a:gsLst>
                <a:gs pos="0">
                  <a:srgbClr val="000080"/>
                </a:gs>
                <a:gs pos="100000">
                  <a:srgbClr val="0066FF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15371" name="Oval 44">
              <a:extLst>
                <a:ext uri="{FF2B5EF4-FFF2-40B4-BE49-F238E27FC236}">
                  <a16:creationId xmlns:a16="http://schemas.microsoft.com/office/drawing/2014/main" id="{F6463C9A-C7AD-4E96-AB77-7EB587BA9A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3" y="2727"/>
              <a:ext cx="204" cy="195"/>
            </a:xfrm>
            <a:prstGeom prst="ellipse">
              <a:avLst/>
            </a:prstGeom>
            <a:gradFill rotWithShape="1">
              <a:gsLst>
                <a:gs pos="0">
                  <a:srgbClr val="000080"/>
                </a:gs>
                <a:gs pos="100000">
                  <a:srgbClr val="0066FF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15372" name="Oval 45">
              <a:extLst>
                <a:ext uri="{FF2B5EF4-FFF2-40B4-BE49-F238E27FC236}">
                  <a16:creationId xmlns:a16="http://schemas.microsoft.com/office/drawing/2014/main" id="{141EDBDF-68F8-4B57-865B-643E79F647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6" y="3117"/>
              <a:ext cx="204" cy="195"/>
            </a:xfrm>
            <a:prstGeom prst="ellipse">
              <a:avLst/>
            </a:prstGeom>
            <a:gradFill rotWithShape="1">
              <a:gsLst>
                <a:gs pos="0">
                  <a:schemeClr val="accent2"/>
                </a:gs>
                <a:gs pos="100000">
                  <a:srgbClr val="0066FF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15373" name="Line 46">
              <a:extLst>
                <a:ext uri="{FF2B5EF4-FFF2-40B4-BE49-F238E27FC236}">
                  <a16:creationId xmlns:a16="http://schemas.microsoft.com/office/drawing/2014/main" id="{6BC1A1AF-1DCE-4F00-B02F-60FC1C3C50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65" y="2961"/>
              <a:ext cx="41" cy="234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15374" name="Line 47">
              <a:extLst>
                <a:ext uri="{FF2B5EF4-FFF2-40B4-BE49-F238E27FC236}">
                  <a16:creationId xmlns:a16="http://schemas.microsoft.com/office/drawing/2014/main" id="{B1A78E76-F290-4C95-ADCC-D63DA2D08C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83" y="3078"/>
              <a:ext cx="0" cy="234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15375" name="Line 48">
              <a:extLst>
                <a:ext uri="{FF2B5EF4-FFF2-40B4-BE49-F238E27FC236}">
                  <a16:creationId xmlns:a16="http://schemas.microsoft.com/office/drawing/2014/main" id="{4DC8A698-FB79-49F6-9BB8-7A5D522390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53" y="2376"/>
              <a:ext cx="164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15376" name="Line 49">
              <a:extLst>
                <a:ext uri="{FF2B5EF4-FFF2-40B4-BE49-F238E27FC236}">
                  <a16:creationId xmlns:a16="http://schemas.microsoft.com/office/drawing/2014/main" id="{CF19CE17-1657-4E56-8EA5-966E763C25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53" y="2610"/>
              <a:ext cx="164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15377" name="Line 50">
              <a:extLst>
                <a:ext uri="{FF2B5EF4-FFF2-40B4-BE49-F238E27FC236}">
                  <a16:creationId xmlns:a16="http://schemas.microsoft.com/office/drawing/2014/main" id="{638A4921-C994-4F48-A67C-D98328F80F7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11" y="2376"/>
              <a:ext cx="0" cy="23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15378" name="Line 51">
              <a:extLst>
                <a:ext uri="{FF2B5EF4-FFF2-40B4-BE49-F238E27FC236}">
                  <a16:creationId xmlns:a16="http://schemas.microsoft.com/office/drawing/2014/main" id="{002FC6FD-5E0F-4BF2-A140-3E647671246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91" y="2376"/>
              <a:ext cx="0" cy="23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15379" name="Line 52">
              <a:extLst>
                <a:ext uri="{FF2B5EF4-FFF2-40B4-BE49-F238E27FC236}">
                  <a16:creationId xmlns:a16="http://schemas.microsoft.com/office/drawing/2014/main" id="{5A156A9C-7A76-4D86-AE45-3D592F872F6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54" y="2376"/>
              <a:ext cx="0" cy="23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15380" name="Line 53">
              <a:extLst>
                <a:ext uri="{FF2B5EF4-FFF2-40B4-BE49-F238E27FC236}">
                  <a16:creationId xmlns:a16="http://schemas.microsoft.com/office/drawing/2014/main" id="{D3E52EEF-F190-431F-8EE8-3FE6BB4E706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19" y="2376"/>
              <a:ext cx="0" cy="23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15381" name="Line 54">
              <a:extLst>
                <a:ext uri="{FF2B5EF4-FFF2-40B4-BE49-F238E27FC236}">
                  <a16:creationId xmlns:a16="http://schemas.microsoft.com/office/drawing/2014/main" id="{279E3EEC-6FF8-4FCD-B4FF-7AB6336179A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3" y="2376"/>
              <a:ext cx="0" cy="23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15382" name="Line 55">
              <a:extLst>
                <a:ext uri="{FF2B5EF4-FFF2-40B4-BE49-F238E27FC236}">
                  <a16:creationId xmlns:a16="http://schemas.microsoft.com/office/drawing/2014/main" id="{E0D31978-7F2F-459C-8924-142FC903779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47" y="2376"/>
              <a:ext cx="0" cy="23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15383" name="Line 56">
              <a:extLst>
                <a:ext uri="{FF2B5EF4-FFF2-40B4-BE49-F238E27FC236}">
                  <a16:creationId xmlns:a16="http://schemas.microsoft.com/office/drawing/2014/main" id="{A9D06CC3-02C9-4FCC-A777-7DBFDBB7AD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4" y="2376"/>
              <a:ext cx="0" cy="23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15384" name="Line 57">
              <a:extLst>
                <a:ext uri="{FF2B5EF4-FFF2-40B4-BE49-F238E27FC236}">
                  <a16:creationId xmlns:a16="http://schemas.microsoft.com/office/drawing/2014/main" id="{A0B4AD52-33E6-42CC-B2E1-457AC6DCFDB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99" y="2376"/>
              <a:ext cx="0" cy="23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15385" name="Line 58">
              <a:extLst>
                <a:ext uri="{FF2B5EF4-FFF2-40B4-BE49-F238E27FC236}">
                  <a16:creationId xmlns:a16="http://schemas.microsoft.com/office/drawing/2014/main" id="{BE0BC277-7974-4659-A3FE-E64D1A9221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2" y="2376"/>
              <a:ext cx="0" cy="23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15386" name="Line 59">
              <a:extLst>
                <a:ext uri="{FF2B5EF4-FFF2-40B4-BE49-F238E27FC236}">
                  <a16:creationId xmlns:a16="http://schemas.microsoft.com/office/drawing/2014/main" id="{5B96D1C7-7178-4D2C-94EA-4EF0AD3EEB3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27" y="2376"/>
              <a:ext cx="0" cy="23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15387" name="Line 64">
              <a:extLst>
                <a:ext uri="{FF2B5EF4-FFF2-40B4-BE49-F238E27FC236}">
                  <a16:creationId xmlns:a16="http://schemas.microsoft.com/office/drawing/2014/main" id="{F008E6C2-1223-4CEC-BEC9-7DE4DE55510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80" y="2112"/>
              <a:ext cx="396" cy="6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 type="triangle" w="med" len="med"/>
                  <a:tailEnd type="triangl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de-DE"/>
            </a:p>
          </p:txBody>
        </p:sp>
        <p:sp>
          <p:nvSpPr>
            <p:cNvPr id="15388" name="AutoShape 65">
              <a:extLst>
                <a:ext uri="{FF2B5EF4-FFF2-40B4-BE49-F238E27FC236}">
                  <a16:creationId xmlns:a16="http://schemas.microsoft.com/office/drawing/2014/main" id="{05EB39A0-4457-4D23-9FA4-31DD8420B3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62" y="2094"/>
              <a:ext cx="510" cy="50"/>
            </a:xfrm>
            <a:prstGeom prst="leftRightArrow">
              <a:avLst>
                <a:gd name="adj1" fmla="val 50000"/>
                <a:gd name="adj2" fmla="val 204000"/>
              </a:avLst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15389" name="Text Box 66">
              <a:extLst>
                <a:ext uri="{FF2B5EF4-FFF2-40B4-BE49-F238E27FC236}">
                  <a16:creationId xmlns:a16="http://schemas.microsoft.com/office/drawing/2014/main" id="{261913BF-E21C-48E6-8353-1567E50BD4D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76" y="1975"/>
              <a:ext cx="527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 typeface="Wingdings" panose="05000000000000000000" pitchFamily="2" charset="2"/>
                <a:buNone/>
              </a:pPr>
              <a:r>
                <a:rPr lang="de-DE" altLang="de-DE" sz="1000" b="1"/>
                <a:t>ca. 2 Meter</a:t>
              </a:r>
            </a:p>
          </p:txBody>
        </p:sp>
        <p:grpSp>
          <p:nvGrpSpPr>
            <p:cNvPr id="15390" name="Group 72">
              <a:extLst>
                <a:ext uri="{FF2B5EF4-FFF2-40B4-BE49-F238E27FC236}">
                  <a16:creationId xmlns:a16="http://schemas.microsoft.com/office/drawing/2014/main" id="{CCB8371B-9830-4435-98A0-26A1E625779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62" y="2141"/>
              <a:ext cx="1707" cy="1384"/>
              <a:chOff x="3662" y="2141"/>
              <a:chExt cx="1707" cy="1384"/>
            </a:xfrm>
          </p:grpSpPr>
          <p:pic>
            <p:nvPicPr>
              <p:cNvPr id="15391" name="Picture 40">
                <a:extLst>
                  <a:ext uri="{FF2B5EF4-FFF2-40B4-BE49-F238E27FC236}">
                    <a16:creationId xmlns:a16="http://schemas.microsoft.com/office/drawing/2014/main" id="{E86FF411-AB07-4B86-A396-4248914E3CE7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662" y="2141"/>
                <a:ext cx="347" cy="3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5392" name="Picture 41">
                <a:extLst>
                  <a:ext uri="{FF2B5EF4-FFF2-40B4-BE49-F238E27FC236}">
                    <a16:creationId xmlns:a16="http://schemas.microsoft.com/office/drawing/2014/main" id="{9A361428-5F4D-4464-863A-E053C8124D91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662" y="2610"/>
                <a:ext cx="347" cy="3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5393" name="Picture 42">
                <a:extLst>
                  <a:ext uri="{FF2B5EF4-FFF2-40B4-BE49-F238E27FC236}">
                    <a16:creationId xmlns:a16="http://schemas.microsoft.com/office/drawing/2014/main" id="{9F4910F9-1348-47E1-A5BD-652899929B9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114" y="3156"/>
                <a:ext cx="346" cy="3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5394" name="Picture 34">
                <a:extLst>
                  <a:ext uri="{FF2B5EF4-FFF2-40B4-BE49-F238E27FC236}">
                    <a16:creationId xmlns:a16="http://schemas.microsoft.com/office/drawing/2014/main" id="{05742B1B-201B-435A-B896-B927466E357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085" y="2610"/>
                <a:ext cx="376" cy="39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5395" name="Picture 36">
                <a:extLst>
                  <a:ext uri="{FF2B5EF4-FFF2-40B4-BE49-F238E27FC236}">
                    <a16:creationId xmlns:a16="http://schemas.microsoft.com/office/drawing/2014/main" id="{F71DF7DF-EB07-4874-BDE3-092B39C209E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565" y="2610"/>
                <a:ext cx="347" cy="3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5396" name="Picture 37">
                <a:extLst>
                  <a:ext uri="{FF2B5EF4-FFF2-40B4-BE49-F238E27FC236}">
                    <a16:creationId xmlns:a16="http://schemas.microsoft.com/office/drawing/2014/main" id="{A86A0D39-B4CC-48E9-930B-DBFD5DD538E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565" y="2142"/>
                <a:ext cx="347" cy="4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5397" name="Picture 38">
                <a:extLst>
                  <a:ext uri="{FF2B5EF4-FFF2-40B4-BE49-F238E27FC236}">
                    <a16:creationId xmlns:a16="http://schemas.microsoft.com/office/drawing/2014/main" id="{B4159ED9-99B3-4B51-A8B7-B374CC1A251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10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017" y="2610"/>
                <a:ext cx="346" cy="3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5398" name="Picture 39">
                <a:extLst>
                  <a:ext uri="{FF2B5EF4-FFF2-40B4-BE49-F238E27FC236}">
                    <a16:creationId xmlns:a16="http://schemas.microsoft.com/office/drawing/2014/main" id="{BB04A384-2B2F-4B3F-AA96-14EB40023CA7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1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023" y="2153"/>
                <a:ext cx="346" cy="37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5399" name="Picture 68">
                <a:extLst>
                  <a:ext uri="{FF2B5EF4-FFF2-40B4-BE49-F238E27FC236}">
                    <a16:creationId xmlns:a16="http://schemas.microsoft.com/office/drawing/2014/main" id="{C52B6CDD-1D92-4276-B138-B1F65EFD563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1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114" y="2161"/>
                <a:ext cx="336" cy="3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</p:grpSp>
      <p:sp>
        <p:nvSpPr>
          <p:cNvPr id="15364" name="Rectangle 74">
            <a:extLst>
              <a:ext uri="{FF2B5EF4-FFF2-40B4-BE49-F238E27FC236}">
                <a16:creationId xmlns:a16="http://schemas.microsoft.com/office/drawing/2014/main" id="{F13793E1-488C-43AE-9891-89BC0AD2F3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029200" y="6229350"/>
            <a:ext cx="866775" cy="2095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altLang="de-DE" sz="800">
                <a:solidFill>
                  <a:schemeClr val="bg1"/>
                </a:solidFill>
              </a:rPr>
              <a:t>Antreteordnung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18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18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618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18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9763" name="Group 83">
            <a:extLst>
              <a:ext uri="{FF2B5EF4-FFF2-40B4-BE49-F238E27FC236}">
                <a16:creationId xmlns:a16="http://schemas.microsoft.com/office/drawing/2014/main" id="{0880A1F9-47DF-41EB-A8AE-9E35E092B2C5}"/>
              </a:ext>
            </a:extLst>
          </p:cNvPr>
          <p:cNvGrpSpPr>
            <a:grpSpLocks/>
          </p:cNvGrpSpPr>
          <p:nvPr/>
        </p:nvGrpSpPr>
        <p:grpSpPr bwMode="auto">
          <a:xfrm>
            <a:off x="6653213" y="1519238"/>
            <a:ext cx="1797050" cy="881062"/>
            <a:chOff x="4191" y="957"/>
            <a:chExt cx="1132" cy="555"/>
          </a:xfrm>
        </p:grpSpPr>
        <p:graphicFrame>
          <p:nvGraphicFramePr>
            <p:cNvPr id="17432" name="Object 47">
              <a:extLst>
                <a:ext uri="{FF2B5EF4-FFF2-40B4-BE49-F238E27FC236}">
                  <a16:creationId xmlns:a16="http://schemas.microsoft.com/office/drawing/2014/main" id="{847E2F01-CFC4-4D8E-A47C-199771B15816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351" y="1053"/>
            <a:ext cx="380" cy="45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437" name="Bitmap" r:id="rId4" imgW="1305107" imgH="1457143" progId="Paint.Picture">
                    <p:embed/>
                  </p:oleObj>
                </mc:Choice>
                <mc:Fallback>
                  <p:oleObj name="Bitmap" r:id="rId4" imgW="1305107" imgH="1457143" progId="Paint.Picture">
                    <p:embed/>
                    <p:pic>
                      <p:nvPicPr>
                        <p:cNvPr id="0" name="Object 4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51" y="1053"/>
                          <a:ext cx="380" cy="45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pic>
          <p:nvPicPr>
            <p:cNvPr id="17433" name="Picture 63">
              <a:extLst>
                <a:ext uri="{FF2B5EF4-FFF2-40B4-BE49-F238E27FC236}">
                  <a16:creationId xmlns:a16="http://schemas.microsoft.com/office/drawing/2014/main" id="{0F8B8E1F-3214-4475-845F-E38F475C5E0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99" y="957"/>
              <a:ext cx="112" cy="2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aphicFrame>
          <p:nvGraphicFramePr>
            <p:cNvPr id="17434" name="Object 64">
              <a:extLst>
                <a:ext uri="{FF2B5EF4-FFF2-40B4-BE49-F238E27FC236}">
                  <a16:creationId xmlns:a16="http://schemas.microsoft.com/office/drawing/2014/main" id="{6D05C1DE-77DE-4D75-B859-788CEC8A25D2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191" y="1262"/>
            <a:ext cx="116" cy="2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438" name="Bitmap" r:id="rId7" imgW="2734057" imgH="5458587" progId="Paint.Picture">
                    <p:embed/>
                  </p:oleObj>
                </mc:Choice>
                <mc:Fallback>
                  <p:oleObj name="Bitmap" r:id="rId7" imgW="2734057" imgH="5458587" progId="Paint.Picture">
                    <p:embed/>
                    <p:pic>
                      <p:nvPicPr>
                        <p:cNvPr id="0" name="Object 6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91" y="1262"/>
                          <a:ext cx="116" cy="2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435" name="Object 49">
              <a:extLst>
                <a:ext uri="{FF2B5EF4-FFF2-40B4-BE49-F238E27FC236}">
                  <a16:creationId xmlns:a16="http://schemas.microsoft.com/office/drawing/2014/main" id="{1C05F2AD-66B4-4735-873C-BC075FB90BFC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951" y="1041"/>
            <a:ext cx="372" cy="46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439" name="Bitmap" r:id="rId9" imgW="1276190" imgH="1514686" progId="Paint.Picture">
                    <p:embed/>
                  </p:oleObj>
                </mc:Choice>
                <mc:Fallback>
                  <p:oleObj name="Bitmap" r:id="rId9" imgW="1276190" imgH="1514686" progId="Paint.Picture">
                    <p:embed/>
                    <p:pic>
                      <p:nvPicPr>
                        <p:cNvPr id="0" name="Object 4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951" y="1041"/>
                          <a:ext cx="372" cy="46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436" name="Object 67">
              <a:extLst>
                <a:ext uri="{FF2B5EF4-FFF2-40B4-BE49-F238E27FC236}">
                  <a16:creationId xmlns:a16="http://schemas.microsoft.com/office/drawing/2014/main" id="{C0683BBA-6131-49CE-9111-2689C4F11CA9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801" y="1265"/>
            <a:ext cx="120" cy="22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440" name="Bitmap" r:id="rId11" imgW="2734057" imgH="5458587" progId="Paint.Picture">
                    <p:embed/>
                  </p:oleObj>
                </mc:Choice>
                <mc:Fallback>
                  <p:oleObj name="Bitmap" r:id="rId11" imgW="2734057" imgH="5458587" progId="Paint.Picture">
                    <p:embed/>
                    <p:pic>
                      <p:nvPicPr>
                        <p:cNvPr id="0" name="Object 6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01" y="1265"/>
                          <a:ext cx="120" cy="22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7411" name="Group 84">
            <a:extLst>
              <a:ext uri="{FF2B5EF4-FFF2-40B4-BE49-F238E27FC236}">
                <a16:creationId xmlns:a16="http://schemas.microsoft.com/office/drawing/2014/main" id="{B625B44F-1666-47E6-B48A-37F479CE9DDB}"/>
              </a:ext>
            </a:extLst>
          </p:cNvPr>
          <p:cNvGrpSpPr>
            <a:grpSpLocks/>
          </p:cNvGrpSpPr>
          <p:nvPr/>
        </p:nvGrpSpPr>
        <p:grpSpPr bwMode="auto">
          <a:xfrm>
            <a:off x="636588" y="1095375"/>
            <a:ext cx="8059737" cy="4921250"/>
            <a:chOff x="401" y="690"/>
            <a:chExt cx="5077" cy="3100"/>
          </a:xfrm>
        </p:grpSpPr>
        <p:pic>
          <p:nvPicPr>
            <p:cNvPr id="17413" name="Picture 53">
              <a:extLst>
                <a:ext uri="{FF2B5EF4-FFF2-40B4-BE49-F238E27FC236}">
                  <a16:creationId xmlns:a16="http://schemas.microsoft.com/office/drawing/2014/main" id="{40DFB84D-655C-435D-9E35-5F3B0B03685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73" y="1370"/>
              <a:ext cx="375" cy="3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414" name="Picture 55">
              <a:extLst>
                <a:ext uri="{FF2B5EF4-FFF2-40B4-BE49-F238E27FC236}">
                  <a16:creationId xmlns:a16="http://schemas.microsoft.com/office/drawing/2014/main" id="{DFBF1579-5C08-4EF7-A549-6A314E808EF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71" y="1120"/>
              <a:ext cx="246" cy="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415" name="Line 56">
              <a:extLst>
                <a:ext uri="{FF2B5EF4-FFF2-40B4-BE49-F238E27FC236}">
                  <a16:creationId xmlns:a16="http://schemas.microsoft.com/office/drawing/2014/main" id="{3072749C-3370-435D-9A0D-FD481F7E0E1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80" y="1517"/>
              <a:ext cx="123" cy="80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pic>
          <p:nvPicPr>
            <p:cNvPr id="17416" name="Picture 57">
              <a:extLst>
                <a:ext uri="{FF2B5EF4-FFF2-40B4-BE49-F238E27FC236}">
                  <a16:creationId xmlns:a16="http://schemas.microsoft.com/office/drawing/2014/main" id="{EC3A169E-CA14-4B20-A1EC-BEEF3CDF7A3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61" y="1120"/>
              <a:ext cx="246" cy="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417" name="Picture 58">
              <a:extLst>
                <a:ext uri="{FF2B5EF4-FFF2-40B4-BE49-F238E27FC236}">
                  <a16:creationId xmlns:a16="http://schemas.microsoft.com/office/drawing/2014/main" id="{1278FB0F-26A5-4895-9FD0-D3DEC5CBFB6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75" y="1120"/>
              <a:ext cx="161" cy="3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418" name="Picture 59">
              <a:extLst>
                <a:ext uri="{FF2B5EF4-FFF2-40B4-BE49-F238E27FC236}">
                  <a16:creationId xmlns:a16="http://schemas.microsoft.com/office/drawing/2014/main" id="{648CFAFA-5825-4AD9-BEB5-171E046A683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75" y="1477"/>
              <a:ext cx="153" cy="2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419" name="Text Box 61">
              <a:extLst>
                <a:ext uri="{FF2B5EF4-FFF2-40B4-BE49-F238E27FC236}">
                  <a16:creationId xmlns:a16="http://schemas.microsoft.com/office/drawing/2014/main" id="{D229EAF3-BB1B-4BAA-8CE1-1133C9F54B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90" y="714"/>
              <a:ext cx="10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de-DE" altLang="de-DE" sz="1800" b="1">
                  <a:solidFill>
                    <a:srgbClr val="FF0000"/>
                  </a:solidFill>
                </a:rPr>
                <a:t>Angriffstrupp</a:t>
              </a:r>
            </a:p>
          </p:txBody>
        </p:sp>
        <p:sp>
          <p:nvSpPr>
            <p:cNvPr id="17420" name="AutoShape 45">
              <a:extLst>
                <a:ext uri="{FF2B5EF4-FFF2-40B4-BE49-F238E27FC236}">
                  <a16:creationId xmlns:a16="http://schemas.microsoft.com/office/drawing/2014/main" id="{4C228D4C-47CA-494A-A97A-ED17B76DA4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80" y="1841"/>
              <a:ext cx="698" cy="753"/>
            </a:xfrm>
            <a:prstGeom prst="irregularSeal2">
              <a:avLst/>
            </a:prstGeom>
            <a:gradFill rotWithShape="1">
              <a:gsLst>
                <a:gs pos="0">
                  <a:srgbClr val="FFF200"/>
                </a:gs>
                <a:gs pos="45000">
                  <a:srgbClr val="FF7A00"/>
                </a:gs>
                <a:gs pos="70000">
                  <a:srgbClr val="FF0300"/>
                </a:gs>
                <a:gs pos="100000">
                  <a:srgbClr val="4D0808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graphicFrame>
          <p:nvGraphicFramePr>
            <p:cNvPr id="17421" name="Object 43">
              <a:extLst>
                <a:ext uri="{FF2B5EF4-FFF2-40B4-BE49-F238E27FC236}">
                  <a16:creationId xmlns:a16="http://schemas.microsoft.com/office/drawing/2014/main" id="{DF73ED22-38F6-45CE-BED2-C3CEDD1C6D60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556" y="2085"/>
            <a:ext cx="1262" cy="45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441" name="Bitmap" r:id="rId16" imgW="4038095" imgH="1457143" progId="Paint.Picture">
                    <p:embed/>
                  </p:oleObj>
                </mc:Choice>
                <mc:Fallback>
                  <p:oleObj name="Bitmap" r:id="rId16" imgW="4038095" imgH="1457143" progId="Paint.Picture">
                    <p:embed/>
                    <p:pic>
                      <p:nvPicPr>
                        <p:cNvPr id="0" name="Object 4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56" y="2085"/>
                          <a:ext cx="1262" cy="45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422" name="Object 46">
              <a:extLst>
                <a:ext uri="{FF2B5EF4-FFF2-40B4-BE49-F238E27FC236}">
                  <a16:creationId xmlns:a16="http://schemas.microsoft.com/office/drawing/2014/main" id="{D44EA2B1-EC01-4F7D-A411-7F10984A2CDC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156" y="2640"/>
            <a:ext cx="361" cy="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442" name="Bitmap-Bild" r:id="rId18" imgW="0" imgH="0" progId="Paint.Picture">
                    <p:embed/>
                  </p:oleObj>
                </mc:Choice>
                <mc:Fallback>
                  <p:oleObj name="Bitmap-Bild" r:id="rId18" imgW="0" imgH="0" progId="Paint.Picture">
                    <p:embed/>
                    <p:pic>
                      <p:nvPicPr>
                        <p:cNvPr id="0" name="Object 4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56" y="2640"/>
                          <a:ext cx="361" cy="3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423" name="Object 48">
              <a:extLst>
                <a:ext uri="{FF2B5EF4-FFF2-40B4-BE49-F238E27FC236}">
                  <a16:creationId xmlns:a16="http://schemas.microsoft.com/office/drawing/2014/main" id="{2B0FEFF6-5FFA-40FB-985B-372236255000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862" y="1635"/>
            <a:ext cx="376" cy="41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443" name="Bitmap" r:id="rId20" imgW="1267002" imgH="1486107" progId="Paint.Picture">
                    <p:embed/>
                  </p:oleObj>
                </mc:Choice>
                <mc:Fallback>
                  <p:oleObj name="Bitmap" r:id="rId20" imgW="1267002" imgH="1486107" progId="Paint.Picture">
                    <p:embed/>
                    <p:pic>
                      <p:nvPicPr>
                        <p:cNvPr id="0" name="Object 4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62" y="1635"/>
                          <a:ext cx="376" cy="41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pic>
          <p:nvPicPr>
            <p:cNvPr id="17424" name="Picture 60">
              <a:extLst>
                <a:ext uri="{FF2B5EF4-FFF2-40B4-BE49-F238E27FC236}">
                  <a16:creationId xmlns:a16="http://schemas.microsoft.com/office/drawing/2014/main" id="{C6F5F58A-ED04-44B5-ABEA-D75B050DDB7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6" y="2085"/>
              <a:ext cx="1342" cy="4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425" name="Picture 66">
              <a:extLst>
                <a:ext uri="{FF2B5EF4-FFF2-40B4-BE49-F238E27FC236}">
                  <a16:creationId xmlns:a16="http://schemas.microsoft.com/office/drawing/2014/main" id="{A21427CF-78E0-49F3-B912-ED6D7FD0312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1" y="1577"/>
              <a:ext cx="117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426" name="Text Box 68">
              <a:extLst>
                <a:ext uri="{FF2B5EF4-FFF2-40B4-BE49-F238E27FC236}">
                  <a16:creationId xmlns:a16="http://schemas.microsoft.com/office/drawing/2014/main" id="{16460083-9E26-4BD6-9C93-ADEF1AF228A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6" y="690"/>
              <a:ext cx="2140" cy="6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de-DE" altLang="de-DE" b="1">
                  <a:solidFill>
                    <a:srgbClr val="CC3300"/>
                  </a:solidFill>
                </a:rPr>
                <a:t>Aufgabenverteilung im Löscheinsatz</a:t>
              </a:r>
            </a:p>
            <a:p>
              <a:pPr algn="ctr" eaLnBrk="1" hangingPunct="1">
                <a:buFontTx/>
                <a:buNone/>
              </a:pPr>
              <a:r>
                <a:rPr lang="de-DE" altLang="de-DE" b="1">
                  <a:solidFill>
                    <a:srgbClr val="CC3300"/>
                  </a:solidFill>
                </a:rPr>
                <a:t>Einsatz mit Bereitstellung,</a:t>
              </a:r>
            </a:p>
            <a:p>
              <a:pPr algn="ctr" eaLnBrk="1" hangingPunct="1">
                <a:buFontTx/>
                <a:buNone/>
              </a:pPr>
              <a:r>
                <a:rPr lang="de-DE" altLang="de-DE" b="1">
                  <a:solidFill>
                    <a:srgbClr val="CC3300"/>
                  </a:solidFill>
                </a:rPr>
                <a:t>Mannschaft: Gruppe</a:t>
              </a:r>
            </a:p>
            <a:p>
              <a:pPr algn="ctr" eaLnBrk="1" hangingPunct="1">
                <a:buFontTx/>
                <a:buNone/>
              </a:pPr>
              <a:r>
                <a:rPr lang="de-DE" altLang="de-DE" b="1"/>
                <a:t>WE: Hydrant</a:t>
              </a:r>
            </a:p>
          </p:txBody>
        </p:sp>
        <p:pic>
          <p:nvPicPr>
            <p:cNvPr id="17427" name="Picture 75">
              <a:extLst>
                <a:ext uri="{FF2B5EF4-FFF2-40B4-BE49-F238E27FC236}">
                  <a16:creationId xmlns:a16="http://schemas.microsoft.com/office/drawing/2014/main" id="{6F48D438-E043-4538-A9FD-D2B11E1DCAB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1" y="3556"/>
              <a:ext cx="246" cy="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428" name="Text Box 76">
              <a:extLst>
                <a:ext uri="{FF2B5EF4-FFF2-40B4-BE49-F238E27FC236}">
                  <a16:creationId xmlns:a16="http://schemas.microsoft.com/office/drawing/2014/main" id="{0387F82D-323C-4598-9309-B0DE338F014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2" y="3577"/>
              <a:ext cx="171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 typeface="Wingdings" panose="05000000000000000000" pitchFamily="2" charset="2"/>
                <a:buNone/>
              </a:pPr>
              <a:r>
                <a:rPr lang="de-DE" altLang="de-DE" b="1"/>
                <a:t>Ausrüstung unter Atemschutz</a:t>
              </a:r>
            </a:p>
          </p:txBody>
        </p:sp>
        <p:sp>
          <p:nvSpPr>
            <p:cNvPr id="17429" name="Line 77">
              <a:extLst>
                <a:ext uri="{FF2B5EF4-FFF2-40B4-BE49-F238E27FC236}">
                  <a16:creationId xmlns:a16="http://schemas.microsoft.com/office/drawing/2014/main" id="{63248F8F-6716-426C-BB2A-CC9B08CA27D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4" y="3425"/>
              <a:ext cx="123" cy="80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17430" name="Text Box 78">
              <a:extLst>
                <a:ext uri="{FF2B5EF4-FFF2-40B4-BE49-F238E27FC236}">
                  <a16:creationId xmlns:a16="http://schemas.microsoft.com/office/drawing/2014/main" id="{2DD350DC-A02F-416E-9FC9-473B11825FA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8" y="3349"/>
              <a:ext cx="65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 typeface="Wingdings" panose="05000000000000000000" pitchFamily="2" charset="2"/>
                <a:buNone/>
              </a:pPr>
              <a:r>
                <a:rPr lang="de-DE" altLang="de-DE" b="1"/>
                <a:t>Strahlrohr</a:t>
              </a:r>
            </a:p>
          </p:txBody>
        </p:sp>
        <p:pic>
          <p:nvPicPr>
            <p:cNvPr id="17431" name="Picture 80">
              <a:extLst>
                <a:ext uri="{FF2B5EF4-FFF2-40B4-BE49-F238E27FC236}">
                  <a16:creationId xmlns:a16="http://schemas.microsoft.com/office/drawing/2014/main" id="{B63FA83C-F9ED-49D9-91AB-12FD6B1EC2E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29" y="1364"/>
              <a:ext cx="352" cy="4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17412" name="Rectangle 85">
            <a:extLst>
              <a:ext uri="{FF2B5EF4-FFF2-40B4-BE49-F238E27FC236}">
                <a16:creationId xmlns:a16="http://schemas.microsoft.com/office/drawing/2014/main" id="{1E19EB3E-8771-4B23-A5CA-E3E2BF1DBB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038725" y="6229350"/>
            <a:ext cx="1190625" cy="228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altLang="de-DE" sz="800">
                <a:solidFill>
                  <a:schemeClr val="bg1"/>
                </a:solidFill>
              </a:rPr>
              <a:t>Aufgabe Angriffstrupp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97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97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8" name="Group 80">
            <a:extLst>
              <a:ext uri="{FF2B5EF4-FFF2-40B4-BE49-F238E27FC236}">
                <a16:creationId xmlns:a16="http://schemas.microsoft.com/office/drawing/2014/main" id="{3819D2DC-3160-44EB-9E3B-6032F1A980B6}"/>
              </a:ext>
            </a:extLst>
          </p:cNvPr>
          <p:cNvGrpSpPr>
            <a:grpSpLocks/>
          </p:cNvGrpSpPr>
          <p:nvPr/>
        </p:nvGrpSpPr>
        <p:grpSpPr bwMode="auto">
          <a:xfrm>
            <a:off x="1162050" y="1076325"/>
            <a:ext cx="5549900" cy="4876800"/>
            <a:chOff x="500" y="648"/>
            <a:chExt cx="3496" cy="3072"/>
          </a:xfrm>
        </p:grpSpPr>
        <p:sp>
          <p:nvSpPr>
            <p:cNvPr id="19469" name="Line 47">
              <a:extLst>
                <a:ext uri="{FF2B5EF4-FFF2-40B4-BE49-F238E27FC236}">
                  <a16:creationId xmlns:a16="http://schemas.microsoft.com/office/drawing/2014/main" id="{CC1393E8-09D2-4DD7-A920-82165855C8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52" y="3377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grpSp>
          <p:nvGrpSpPr>
            <p:cNvPr id="19470" name="Group 48">
              <a:extLst>
                <a:ext uri="{FF2B5EF4-FFF2-40B4-BE49-F238E27FC236}">
                  <a16:creationId xmlns:a16="http://schemas.microsoft.com/office/drawing/2014/main" id="{22A92F66-F167-4B35-ABBA-A3A26210A00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79" y="2979"/>
              <a:ext cx="653" cy="591"/>
              <a:chOff x="2479" y="2979"/>
              <a:chExt cx="635" cy="591"/>
            </a:xfrm>
          </p:grpSpPr>
          <p:pic>
            <p:nvPicPr>
              <p:cNvPr id="19491" name="Picture 49">
                <a:extLst>
                  <a:ext uri="{FF2B5EF4-FFF2-40B4-BE49-F238E27FC236}">
                    <a16:creationId xmlns:a16="http://schemas.microsoft.com/office/drawing/2014/main" id="{F56900B9-41BB-4348-8705-5E3072ACEE6D}"/>
                  </a:ext>
                </a:extLst>
              </p:cNvPr>
              <p:cNvPicPr>
                <a:picLocks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479" y="3208"/>
                <a:ext cx="284" cy="3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9492" name="Picture 50">
                <a:extLst>
                  <a:ext uri="{FF2B5EF4-FFF2-40B4-BE49-F238E27FC236}">
                    <a16:creationId xmlns:a16="http://schemas.microsoft.com/office/drawing/2014/main" id="{303EB385-BD7E-4509-95FB-1AB78DBA91F9}"/>
                  </a:ext>
                </a:extLst>
              </p:cNvPr>
              <p:cNvPicPr>
                <a:picLocks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30" y="3196"/>
                <a:ext cx="284" cy="3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9493" name="Picture 51">
                <a:extLst>
                  <a:ext uri="{FF2B5EF4-FFF2-40B4-BE49-F238E27FC236}">
                    <a16:creationId xmlns:a16="http://schemas.microsoft.com/office/drawing/2014/main" id="{3660618A-311A-4E22-82B1-F005D343397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3" y="2979"/>
                <a:ext cx="191" cy="2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9494" name="Picture 52">
                <a:extLst>
                  <a:ext uri="{FF2B5EF4-FFF2-40B4-BE49-F238E27FC236}">
                    <a16:creationId xmlns:a16="http://schemas.microsoft.com/office/drawing/2014/main" id="{E58822D7-EFA1-4D21-B641-51D5B81B9F77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62" y="2979"/>
                <a:ext cx="191" cy="2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19471" name="Picture 53">
              <a:extLst>
                <a:ext uri="{FF2B5EF4-FFF2-40B4-BE49-F238E27FC236}">
                  <a16:creationId xmlns:a16="http://schemas.microsoft.com/office/drawing/2014/main" id="{45E79775-7029-417E-B738-1244D48B51F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2" y="3340"/>
              <a:ext cx="108" cy="2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9472" name="Picture 55">
              <a:extLst>
                <a:ext uri="{FF2B5EF4-FFF2-40B4-BE49-F238E27FC236}">
                  <a16:creationId xmlns:a16="http://schemas.microsoft.com/office/drawing/2014/main" id="{BFC59C1E-7EFA-4C00-A5EE-4931AA7FC86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2" y="1530"/>
              <a:ext cx="333" cy="3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9473" name="Picture 57">
              <a:extLst>
                <a:ext uri="{FF2B5EF4-FFF2-40B4-BE49-F238E27FC236}">
                  <a16:creationId xmlns:a16="http://schemas.microsoft.com/office/drawing/2014/main" id="{4B10C1E1-BE35-4C31-82B2-747B66CC47F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1" y="1314"/>
              <a:ext cx="199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474" name="Line 58">
              <a:extLst>
                <a:ext uri="{FF2B5EF4-FFF2-40B4-BE49-F238E27FC236}">
                  <a16:creationId xmlns:a16="http://schemas.microsoft.com/office/drawing/2014/main" id="{A9C5A6D7-17FD-488C-9884-B8EBA799969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26" y="1661"/>
              <a:ext cx="100" cy="73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pic>
          <p:nvPicPr>
            <p:cNvPr id="19475" name="Picture 59">
              <a:extLst>
                <a:ext uri="{FF2B5EF4-FFF2-40B4-BE49-F238E27FC236}">
                  <a16:creationId xmlns:a16="http://schemas.microsoft.com/office/drawing/2014/main" id="{66528FD5-B2EC-4E78-9700-0DEB9BA01DB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90" y="1314"/>
              <a:ext cx="199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9476" name="Picture 60">
              <a:extLst>
                <a:ext uri="{FF2B5EF4-FFF2-40B4-BE49-F238E27FC236}">
                  <a16:creationId xmlns:a16="http://schemas.microsoft.com/office/drawing/2014/main" id="{E04D1A45-CE97-4E6C-B603-FA7B92E9CAE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8" y="1314"/>
              <a:ext cx="1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9477" name="Picture 61">
              <a:extLst>
                <a:ext uri="{FF2B5EF4-FFF2-40B4-BE49-F238E27FC236}">
                  <a16:creationId xmlns:a16="http://schemas.microsoft.com/office/drawing/2014/main" id="{6228F860-40A2-4A80-A633-35D9B973AF9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8" y="1638"/>
              <a:ext cx="124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478" name="Text Box 62">
              <a:extLst>
                <a:ext uri="{FF2B5EF4-FFF2-40B4-BE49-F238E27FC236}">
                  <a16:creationId xmlns:a16="http://schemas.microsoft.com/office/drawing/2014/main" id="{9C8A4FA0-C9A6-499E-B46D-CA8F5F9C422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00" y="648"/>
              <a:ext cx="9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de-DE" altLang="de-DE" sz="1800" b="1">
                  <a:solidFill>
                    <a:srgbClr val="3333CC"/>
                  </a:solidFill>
                </a:rPr>
                <a:t>Wassertrupp</a:t>
              </a:r>
            </a:p>
          </p:txBody>
        </p:sp>
        <p:pic>
          <p:nvPicPr>
            <p:cNvPr id="19479" name="Picture 63">
              <a:extLst>
                <a:ext uri="{FF2B5EF4-FFF2-40B4-BE49-F238E27FC236}">
                  <a16:creationId xmlns:a16="http://schemas.microsoft.com/office/drawing/2014/main" id="{0A717942-9B0A-4C5B-9DC0-530DA30C6FD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2" y="3253"/>
              <a:ext cx="240" cy="4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9480" name="Picture 64">
              <a:extLst>
                <a:ext uri="{FF2B5EF4-FFF2-40B4-BE49-F238E27FC236}">
                  <a16:creationId xmlns:a16="http://schemas.microsoft.com/office/drawing/2014/main" id="{717CA557-4996-4A1B-B3AE-9331834258E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36" y="2289"/>
              <a:ext cx="267" cy="2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9481" name="Picture 65">
              <a:extLst>
                <a:ext uri="{FF2B5EF4-FFF2-40B4-BE49-F238E27FC236}">
                  <a16:creationId xmlns:a16="http://schemas.microsoft.com/office/drawing/2014/main" id="{75F32D3A-7D02-4639-84D3-B3EBA55C322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79" y="1419"/>
              <a:ext cx="277" cy="34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9482" name="Freeform 66">
              <a:extLst>
                <a:ext uri="{FF2B5EF4-FFF2-40B4-BE49-F238E27FC236}">
                  <a16:creationId xmlns:a16="http://schemas.microsoft.com/office/drawing/2014/main" id="{D5C81A3F-13D4-4DE7-A3E0-31C1BDC518BC}"/>
                </a:ext>
              </a:extLst>
            </p:cNvPr>
            <p:cNvSpPr>
              <a:spLocks/>
            </p:cNvSpPr>
            <p:nvPr/>
          </p:nvSpPr>
          <p:spPr bwMode="auto">
            <a:xfrm>
              <a:off x="829" y="1999"/>
              <a:ext cx="861" cy="1664"/>
            </a:xfrm>
            <a:custGeom>
              <a:avLst/>
              <a:gdLst>
                <a:gd name="T0" fmla="*/ 0 w 1322"/>
                <a:gd name="T1" fmla="*/ 648 h 2427"/>
                <a:gd name="T2" fmla="*/ 63 w 1322"/>
                <a:gd name="T3" fmla="*/ 721 h 2427"/>
                <a:gd name="T4" fmla="*/ 225 w 1322"/>
                <a:gd name="T5" fmla="*/ 780 h 2427"/>
                <a:gd name="T6" fmla="*/ 263 w 1322"/>
                <a:gd name="T7" fmla="*/ 707 h 2427"/>
                <a:gd name="T8" fmla="*/ 138 w 1322"/>
                <a:gd name="T9" fmla="*/ 663 h 2427"/>
                <a:gd name="T10" fmla="*/ 63 w 1322"/>
                <a:gd name="T11" fmla="*/ 605 h 2427"/>
                <a:gd name="T12" fmla="*/ 100 w 1322"/>
                <a:gd name="T13" fmla="*/ 560 h 2427"/>
                <a:gd name="T14" fmla="*/ 188 w 1322"/>
                <a:gd name="T15" fmla="*/ 605 h 2427"/>
                <a:gd name="T16" fmla="*/ 275 w 1322"/>
                <a:gd name="T17" fmla="*/ 473 h 2427"/>
                <a:gd name="T18" fmla="*/ 363 w 1322"/>
                <a:gd name="T19" fmla="*/ 78 h 2427"/>
                <a:gd name="T20" fmla="*/ 263 w 1322"/>
                <a:gd name="T21" fmla="*/ 5 h 242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322" h="2427">
                  <a:moveTo>
                    <a:pt x="0" y="2012"/>
                  </a:moveTo>
                  <a:cubicBezTo>
                    <a:pt x="45" y="2091"/>
                    <a:pt x="91" y="2170"/>
                    <a:pt x="227" y="2238"/>
                  </a:cubicBezTo>
                  <a:cubicBezTo>
                    <a:pt x="363" y="2306"/>
                    <a:pt x="696" y="2427"/>
                    <a:pt x="817" y="2420"/>
                  </a:cubicBezTo>
                  <a:cubicBezTo>
                    <a:pt x="938" y="2413"/>
                    <a:pt x="1006" y="2253"/>
                    <a:pt x="953" y="2193"/>
                  </a:cubicBezTo>
                  <a:cubicBezTo>
                    <a:pt x="900" y="2133"/>
                    <a:pt x="620" y="2110"/>
                    <a:pt x="499" y="2057"/>
                  </a:cubicBezTo>
                  <a:cubicBezTo>
                    <a:pt x="378" y="2004"/>
                    <a:pt x="250" y="1928"/>
                    <a:pt x="227" y="1875"/>
                  </a:cubicBezTo>
                  <a:cubicBezTo>
                    <a:pt x="204" y="1822"/>
                    <a:pt x="288" y="1739"/>
                    <a:pt x="363" y="1739"/>
                  </a:cubicBezTo>
                  <a:cubicBezTo>
                    <a:pt x="438" y="1739"/>
                    <a:pt x="574" y="1920"/>
                    <a:pt x="680" y="1875"/>
                  </a:cubicBezTo>
                  <a:cubicBezTo>
                    <a:pt x="786" y="1830"/>
                    <a:pt x="892" y="1739"/>
                    <a:pt x="998" y="1467"/>
                  </a:cubicBezTo>
                  <a:cubicBezTo>
                    <a:pt x="1104" y="1195"/>
                    <a:pt x="1322" y="484"/>
                    <a:pt x="1315" y="242"/>
                  </a:cubicBezTo>
                  <a:cubicBezTo>
                    <a:pt x="1308" y="0"/>
                    <a:pt x="1130" y="8"/>
                    <a:pt x="953" y="16"/>
                  </a:cubicBezTo>
                </a:path>
              </a:pathLst>
            </a:custGeom>
            <a:noFill/>
            <a:ln w="1016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19483" name="Freeform 67">
              <a:extLst>
                <a:ext uri="{FF2B5EF4-FFF2-40B4-BE49-F238E27FC236}">
                  <a16:creationId xmlns:a16="http://schemas.microsoft.com/office/drawing/2014/main" id="{1A9DF0CF-43E4-41D6-9159-64BE40D310AE}"/>
                </a:ext>
              </a:extLst>
            </p:cNvPr>
            <p:cNvSpPr>
              <a:spLocks/>
            </p:cNvSpPr>
            <p:nvPr/>
          </p:nvSpPr>
          <p:spPr bwMode="auto">
            <a:xfrm>
              <a:off x="1391" y="1947"/>
              <a:ext cx="745" cy="1043"/>
            </a:xfrm>
            <a:custGeom>
              <a:avLst/>
              <a:gdLst>
                <a:gd name="T0" fmla="*/ 456 w 952"/>
                <a:gd name="T1" fmla="*/ 220 h 1520"/>
                <a:gd name="T2" fmla="*/ 435 w 952"/>
                <a:gd name="T3" fmla="*/ 205 h 1520"/>
                <a:gd name="T4" fmla="*/ 435 w 952"/>
                <a:gd name="T5" fmla="*/ 132 h 1520"/>
                <a:gd name="T6" fmla="*/ 413 w 952"/>
                <a:gd name="T7" fmla="*/ 103 h 1520"/>
                <a:gd name="T8" fmla="*/ 347 w 952"/>
                <a:gd name="T9" fmla="*/ 147 h 1520"/>
                <a:gd name="T10" fmla="*/ 347 w 952"/>
                <a:gd name="T11" fmla="*/ 440 h 1520"/>
                <a:gd name="T12" fmla="*/ 283 w 952"/>
                <a:gd name="T13" fmla="*/ 454 h 1520"/>
                <a:gd name="T14" fmla="*/ 239 w 952"/>
                <a:gd name="T15" fmla="*/ 410 h 1520"/>
                <a:gd name="T16" fmla="*/ 283 w 952"/>
                <a:gd name="T17" fmla="*/ 103 h 1520"/>
                <a:gd name="T18" fmla="*/ 196 w 952"/>
                <a:gd name="T19" fmla="*/ 14 h 1520"/>
                <a:gd name="T20" fmla="*/ 109 w 952"/>
                <a:gd name="T21" fmla="*/ 14 h 1520"/>
                <a:gd name="T22" fmla="*/ 0 w 952"/>
                <a:gd name="T23" fmla="*/ 14 h 152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952" h="1520">
                  <a:moveTo>
                    <a:pt x="952" y="680"/>
                  </a:moveTo>
                  <a:cubicBezTo>
                    <a:pt x="933" y="680"/>
                    <a:pt x="914" y="680"/>
                    <a:pt x="907" y="635"/>
                  </a:cubicBezTo>
                  <a:cubicBezTo>
                    <a:pt x="900" y="590"/>
                    <a:pt x="914" y="461"/>
                    <a:pt x="907" y="408"/>
                  </a:cubicBezTo>
                  <a:cubicBezTo>
                    <a:pt x="900" y="355"/>
                    <a:pt x="892" y="309"/>
                    <a:pt x="862" y="317"/>
                  </a:cubicBezTo>
                  <a:cubicBezTo>
                    <a:pt x="832" y="325"/>
                    <a:pt x="749" y="280"/>
                    <a:pt x="726" y="454"/>
                  </a:cubicBezTo>
                  <a:cubicBezTo>
                    <a:pt x="703" y="628"/>
                    <a:pt x="749" y="1202"/>
                    <a:pt x="726" y="1361"/>
                  </a:cubicBezTo>
                  <a:cubicBezTo>
                    <a:pt x="703" y="1520"/>
                    <a:pt x="628" y="1421"/>
                    <a:pt x="590" y="1406"/>
                  </a:cubicBezTo>
                  <a:cubicBezTo>
                    <a:pt x="552" y="1391"/>
                    <a:pt x="499" y="1451"/>
                    <a:pt x="499" y="1270"/>
                  </a:cubicBezTo>
                  <a:cubicBezTo>
                    <a:pt x="499" y="1089"/>
                    <a:pt x="605" y="521"/>
                    <a:pt x="590" y="317"/>
                  </a:cubicBezTo>
                  <a:cubicBezTo>
                    <a:pt x="575" y="113"/>
                    <a:pt x="468" y="90"/>
                    <a:pt x="408" y="45"/>
                  </a:cubicBezTo>
                  <a:cubicBezTo>
                    <a:pt x="348" y="0"/>
                    <a:pt x="295" y="45"/>
                    <a:pt x="227" y="45"/>
                  </a:cubicBezTo>
                  <a:cubicBezTo>
                    <a:pt x="159" y="45"/>
                    <a:pt x="38" y="45"/>
                    <a:pt x="0" y="45"/>
                  </a:cubicBezTo>
                </a:path>
              </a:pathLst>
            </a:custGeom>
            <a:noFill/>
            <a:ln w="1016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19484" name="Oval 68">
              <a:extLst>
                <a:ext uri="{FF2B5EF4-FFF2-40B4-BE49-F238E27FC236}">
                  <a16:creationId xmlns:a16="http://schemas.microsoft.com/office/drawing/2014/main" id="{474FDC1E-4CBF-416B-9251-245E30E4C5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2" y="3627"/>
              <a:ext cx="207" cy="93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pic>
          <p:nvPicPr>
            <p:cNvPr id="19485" name="Picture 69">
              <a:extLst>
                <a:ext uri="{FF2B5EF4-FFF2-40B4-BE49-F238E27FC236}">
                  <a16:creationId xmlns:a16="http://schemas.microsoft.com/office/drawing/2014/main" id="{D74D1DA2-3D13-4BF9-92A3-22698BE443C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4" y="1792"/>
              <a:ext cx="989" cy="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486" name="Line 71">
              <a:extLst>
                <a:ext uri="{FF2B5EF4-FFF2-40B4-BE49-F238E27FC236}">
                  <a16:creationId xmlns:a16="http://schemas.microsoft.com/office/drawing/2014/main" id="{DA3AF344-38A2-4B8B-BBDD-9875C7D3AB1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656" y="2227"/>
              <a:ext cx="29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19487" name="Line 72">
              <a:extLst>
                <a:ext uri="{FF2B5EF4-FFF2-40B4-BE49-F238E27FC236}">
                  <a16:creationId xmlns:a16="http://schemas.microsoft.com/office/drawing/2014/main" id="{4359EB8A-F6EE-4911-B46B-5CCAC78F00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75" y="2227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pic>
          <p:nvPicPr>
            <p:cNvPr id="19488" name="Picture 73">
              <a:extLst>
                <a:ext uri="{FF2B5EF4-FFF2-40B4-BE49-F238E27FC236}">
                  <a16:creationId xmlns:a16="http://schemas.microsoft.com/office/drawing/2014/main" id="{5B263914-F172-4A24-9497-965C82CFAB1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56" y="1332"/>
              <a:ext cx="86" cy="2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489" name="Text Box 74">
              <a:extLst>
                <a:ext uri="{FF2B5EF4-FFF2-40B4-BE49-F238E27FC236}">
                  <a16:creationId xmlns:a16="http://schemas.microsoft.com/office/drawing/2014/main" id="{45E67201-8572-429A-B335-209AD67C11E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0" y="678"/>
              <a:ext cx="2081" cy="6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buFontTx/>
                <a:buNone/>
              </a:pPr>
              <a:r>
                <a:rPr lang="de-DE" altLang="de-DE" b="1">
                  <a:solidFill>
                    <a:srgbClr val="CC3300"/>
                  </a:solidFill>
                </a:rPr>
                <a:t>Aufgabenverteilung im Löscheinsatz</a:t>
              </a:r>
            </a:p>
            <a:p>
              <a:pPr algn="ctr">
                <a:buFontTx/>
                <a:buNone/>
              </a:pPr>
              <a:r>
                <a:rPr lang="de-DE" altLang="de-DE" b="1">
                  <a:solidFill>
                    <a:srgbClr val="CC3300"/>
                  </a:solidFill>
                </a:rPr>
                <a:t>Einsatz mit Bereitstellung,</a:t>
              </a:r>
            </a:p>
            <a:p>
              <a:pPr algn="ctr">
                <a:buFontTx/>
                <a:buNone/>
              </a:pPr>
              <a:r>
                <a:rPr lang="de-DE" altLang="de-DE" b="1">
                  <a:solidFill>
                    <a:srgbClr val="CC3300"/>
                  </a:solidFill>
                </a:rPr>
                <a:t>Mannschaft: Gruppe</a:t>
              </a:r>
            </a:p>
            <a:p>
              <a:pPr algn="ctr">
                <a:buFontTx/>
                <a:buNone/>
              </a:pPr>
              <a:r>
                <a:rPr lang="de-DE" altLang="de-DE" b="1"/>
                <a:t>WE: Hydrant</a:t>
              </a:r>
            </a:p>
          </p:txBody>
        </p:sp>
        <p:pic>
          <p:nvPicPr>
            <p:cNvPr id="19490" name="Picture 78">
              <a:extLst>
                <a:ext uri="{FF2B5EF4-FFF2-40B4-BE49-F238E27FC236}">
                  <a16:creationId xmlns:a16="http://schemas.microsoft.com/office/drawing/2014/main" id="{57DD13D9-3911-4FD9-AAA8-E6FF22BF4E3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15" y="1537"/>
              <a:ext cx="310" cy="3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19459" name="Rectangle 81">
            <a:extLst>
              <a:ext uri="{FF2B5EF4-FFF2-40B4-BE49-F238E27FC236}">
                <a16:creationId xmlns:a16="http://schemas.microsoft.com/office/drawing/2014/main" id="{6FC8FF37-46D8-42D1-BCF1-F0C0223826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133975" y="6219825"/>
            <a:ext cx="1085850" cy="1714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altLang="de-DE" sz="800">
                <a:solidFill>
                  <a:schemeClr val="bg1"/>
                </a:solidFill>
              </a:rPr>
              <a:t>Aufgabe Wassertrupp</a:t>
            </a:r>
          </a:p>
        </p:txBody>
      </p:sp>
      <p:grpSp>
        <p:nvGrpSpPr>
          <p:cNvPr id="33" name="Group 83">
            <a:extLst>
              <a:ext uri="{FF2B5EF4-FFF2-40B4-BE49-F238E27FC236}">
                <a16:creationId xmlns:a16="http://schemas.microsoft.com/office/drawing/2014/main" id="{E8BCFD00-834F-4B02-94A5-5CDE44EF288F}"/>
              </a:ext>
            </a:extLst>
          </p:cNvPr>
          <p:cNvGrpSpPr>
            <a:grpSpLocks/>
          </p:cNvGrpSpPr>
          <p:nvPr/>
        </p:nvGrpSpPr>
        <p:grpSpPr bwMode="auto">
          <a:xfrm>
            <a:off x="6653213" y="1519238"/>
            <a:ext cx="1797050" cy="881062"/>
            <a:chOff x="4191" y="957"/>
            <a:chExt cx="1132" cy="555"/>
          </a:xfrm>
        </p:grpSpPr>
        <p:graphicFrame>
          <p:nvGraphicFramePr>
            <p:cNvPr id="19464" name="Object 47">
              <a:extLst>
                <a:ext uri="{FF2B5EF4-FFF2-40B4-BE49-F238E27FC236}">
                  <a16:creationId xmlns:a16="http://schemas.microsoft.com/office/drawing/2014/main" id="{A51F90FF-78AF-41E4-8F3E-3D7022473054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351" y="1053"/>
            <a:ext cx="380" cy="45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495" name="Bitmap" r:id="rId18" imgW="1305107" imgH="1457143" progId="Paint.Picture">
                    <p:embed/>
                  </p:oleObj>
                </mc:Choice>
                <mc:Fallback>
                  <p:oleObj name="Bitmap" r:id="rId18" imgW="1305107" imgH="1457143" progId="Paint.Picture">
                    <p:embed/>
                    <p:pic>
                      <p:nvPicPr>
                        <p:cNvPr id="0" name="Object 4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51" y="1053"/>
                          <a:ext cx="380" cy="45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pic>
          <p:nvPicPr>
            <p:cNvPr id="19465" name="Picture 63">
              <a:extLst>
                <a:ext uri="{FF2B5EF4-FFF2-40B4-BE49-F238E27FC236}">
                  <a16:creationId xmlns:a16="http://schemas.microsoft.com/office/drawing/2014/main" id="{96E7345B-3B76-4A82-977F-F7EA63120AE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99" y="957"/>
              <a:ext cx="112" cy="2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aphicFrame>
          <p:nvGraphicFramePr>
            <p:cNvPr id="19466" name="Object 64">
              <a:extLst>
                <a:ext uri="{FF2B5EF4-FFF2-40B4-BE49-F238E27FC236}">
                  <a16:creationId xmlns:a16="http://schemas.microsoft.com/office/drawing/2014/main" id="{32D0BF43-026D-400E-9C66-1236A332F7F4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191" y="1262"/>
            <a:ext cx="116" cy="2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496" name="Bitmap" r:id="rId21" imgW="2734057" imgH="5458587" progId="Paint.Picture">
                    <p:embed/>
                  </p:oleObj>
                </mc:Choice>
                <mc:Fallback>
                  <p:oleObj name="Bitmap" r:id="rId21" imgW="2734057" imgH="5458587" progId="Paint.Picture">
                    <p:embed/>
                    <p:pic>
                      <p:nvPicPr>
                        <p:cNvPr id="0" name="Object 6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91" y="1262"/>
                          <a:ext cx="116" cy="2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9467" name="Object 49">
              <a:extLst>
                <a:ext uri="{FF2B5EF4-FFF2-40B4-BE49-F238E27FC236}">
                  <a16:creationId xmlns:a16="http://schemas.microsoft.com/office/drawing/2014/main" id="{213A5C82-A87A-40B5-8922-CD9347E4991F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951" y="1041"/>
            <a:ext cx="372" cy="46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497" name="Bitmap" r:id="rId23" imgW="1276190" imgH="1514686" progId="Paint.Picture">
                    <p:embed/>
                  </p:oleObj>
                </mc:Choice>
                <mc:Fallback>
                  <p:oleObj name="Bitmap" r:id="rId23" imgW="1276190" imgH="1514686" progId="Paint.Picture">
                    <p:embed/>
                    <p:pic>
                      <p:nvPicPr>
                        <p:cNvPr id="0" name="Object 4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951" y="1041"/>
                          <a:ext cx="372" cy="46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9468" name="Object 67">
              <a:extLst>
                <a:ext uri="{FF2B5EF4-FFF2-40B4-BE49-F238E27FC236}">
                  <a16:creationId xmlns:a16="http://schemas.microsoft.com/office/drawing/2014/main" id="{49C0B89F-99DE-455E-89E0-8B80CE23BEBE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801" y="1265"/>
            <a:ext cx="120" cy="22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498" name="Bitmap" r:id="rId25" imgW="2734057" imgH="5458587" progId="Paint.Picture">
                    <p:embed/>
                  </p:oleObj>
                </mc:Choice>
                <mc:Fallback>
                  <p:oleObj name="Bitmap" r:id="rId25" imgW="2734057" imgH="5458587" progId="Paint.Picture">
                    <p:embed/>
                    <p:pic>
                      <p:nvPicPr>
                        <p:cNvPr id="0" name="Object 6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01" y="1265"/>
                          <a:ext cx="120" cy="22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9461" name="AutoShape 45">
            <a:extLst>
              <a:ext uri="{FF2B5EF4-FFF2-40B4-BE49-F238E27FC236}">
                <a16:creationId xmlns:a16="http://schemas.microsoft.com/office/drawing/2014/main" id="{D8FDD3E2-9FC3-4B13-BFF7-FEEF5C9FA8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02500" y="2716213"/>
            <a:ext cx="1365250" cy="1404937"/>
          </a:xfrm>
          <a:prstGeom prst="irregularSeal2">
            <a:avLst/>
          </a:prstGeom>
          <a:gradFill rotWithShape="1"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de-DE" altLang="de-DE"/>
          </a:p>
        </p:txBody>
      </p:sp>
      <p:sp>
        <p:nvSpPr>
          <p:cNvPr id="19462" name="Line 23">
            <a:extLst>
              <a:ext uri="{FF2B5EF4-FFF2-40B4-BE49-F238E27FC236}">
                <a16:creationId xmlns:a16="http://schemas.microsoft.com/office/drawing/2014/main" id="{DD078568-8C07-4468-8B3E-1BEADD8717ED}"/>
              </a:ext>
            </a:extLst>
          </p:cNvPr>
          <p:cNvSpPr>
            <a:spLocks noChangeShapeType="1"/>
          </p:cNvSpPr>
          <p:nvPr/>
        </p:nvSpPr>
        <p:spPr bwMode="auto">
          <a:xfrm>
            <a:off x="5578475" y="5434013"/>
            <a:ext cx="149225" cy="10795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pic>
        <p:nvPicPr>
          <p:cNvPr id="19463" name="Picture 63">
            <a:extLst>
              <a:ext uri="{FF2B5EF4-FFF2-40B4-BE49-F238E27FC236}">
                <a16:creationId xmlns:a16="http://schemas.microsoft.com/office/drawing/2014/main" id="{5F3B4B15-83FD-4B75-89F4-2924B94A3A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4638" y="4776788"/>
            <a:ext cx="177800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_KAB-Folien-Layout-längsformat">
  <a:themeElements>
    <a:clrScheme name="_KAB-Folien-Layout-längsforma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_KAB-Folien-Layout-längsforma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CC99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Wingdings" pitchFamily="2" charset="2"/>
          <a:buChar char="§"/>
          <a:tabLst/>
          <a:defRPr kumimoji="0" lang="de-DE" altLang="de-DE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CC99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Wingdings" pitchFamily="2" charset="2"/>
          <a:buChar char="§"/>
          <a:tabLst/>
          <a:defRPr kumimoji="0" lang="de-DE" altLang="de-DE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_KAB-Folien-Layout-längsforma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_KAB-Folien-Layout-längsforma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_KAB-Folien-Layout-längsforma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_KAB-Folien-Layout-längsforma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_KAB-Folien-Layout-längsforma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_KAB-Folien-Layout-längsforma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_KAB-Folien-Layout-längsforma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LongProperties xmlns="http://schemas.microsoft.com/office/2006/metadata/longProperties"/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123EBF4CCD79D4D8C8EF4B2ACD9B815" ma:contentTypeVersion="2" ma:contentTypeDescription="Ein neues Dokument erstellen." ma:contentTypeScope="" ma:versionID="94b98f797358a7f7c1a626100ba504cf">
  <xsd:schema xmlns:xsd="http://www.w3.org/2001/XMLSchema" xmlns:xs="http://www.w3.org/2001/XMLSchema" xmlns:p="http://schemas.microsoft.com/office/2006/metadata/properties" xmlns:ns2="2daf07dc-52ac-4d71-aac0-a4dbd7e2abbc" targetNamespace="http://schemas.microsoft.com/office/2006/metadata/properties" ma:root="true" ma:fieldsID="062a018d03d773cb00a95205dca85d34" ns2:_="">
    <xsd:import namespace="2daf07dc-52ac-4d71-aac0-a4dbd7e2abbc"/>
    <xsd:element name="properties">
      <xsd:complexType>
        <xsd:sequence>
          <xsd:element name="documentManagement">
            <xsd:complexType>
              <xsd:all>
                <xsd:element ref="ns2:Thema" minOccurs="0"/>
                <xsd:element ref="ns2:Dokumen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af07dc-52ac-4d71-aac0-a4dbd7e2abbc" elementFormDefault="qualified">
    <xsd:import namespace="http://schemas.microsoft.com/office/2006/documentManagement/types"/>
    <xsd:import namespace="http://schemas.microsoft.com/office/infopath/2007/PartnerControls"/>
    <xsd:element name="Thema" ma:index="8" nillable="true" ma:displayName="Thema" ma:format="RadioButtons" ma:internalName="Thema">
      <xsd:simpleType>
        <xsd:restriction base="dms:Choice">
          <xsd:enumeration value="Atemschutzgeräteträger"/>
          <xsd:enumeration value="Bootsführer"/>
          <xsd:enumeration value="CSA Atemschutzgeräteträger"/>
          <xsd:enumeration value="Einführung zum Ausbilderheft"/>
          <xsd:enumeration value="KAB in der FwDV 2"/>
          <xsd:enumeration value="Konzept"/>
          <xsd:enumeration value="Leiter"/>
          <xsd:enumeration value="Maschinist"/>
          <xsd:enumeration value="Sprechfunk analog"/>
          <xsd:enumeration value="Sprechfunk digital"/>
          <xsd:enumeration value="Truppführer"/>
          <xsd:enumeration value="Truppmann Teil 1"/>
          <xsd:enumeration value="Truppmann Teil 2"/>
          <xsd:enumeration value="Veröffentlichungen"/>
        </xsd:restriction>
      </xsd:simpleType>
    </xsd:element>
    <xsd:element name="Dokumente" ma:index="9" nillable="true" ma:displayName="Dokumente" ma:format="RadioButtons" ma:internalName="Dokumente">
      <xsd:simpleType>
        <xsd:restriction base="dms:Choice">
          <xsd:enumeration value="Ausbilderheft"/>
          <xsd:enumeration value="Teilnehmerheft"/>
          <xsd:enumeration value="Präsentationen"/>
          <xsd:enumeration value="Schriftverkehr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hema xmlns="2daf07dc-52ac-4d71-aac0-a4dbd7e2abbc">Truppmann Teil 1</Thema>
    <Dokumente xmlns="2daf07dc-52ac-4d71-aac0-a4dbd7e2abbc">Präsentationen</Dokumente>
  </documentManagement>
</p:properties>
</file>

<file path=customXml/itemProps1.xml><?xml version="1.0" encoding="utf-8"?>
<ds:datastoreItem xmlns:ds="http://schemas.openxmlformats.org/officeDocument/2006/customXml" ds:itemID="{C1FC0997-B16B-418C-9E59-EA1ED7AD61D1}">
  <ds:schemaRefs>
    <ds:schemaRef ds:uri="http://schemas.microsoft.com/office/2006/metadata/longProperties"/>
  </ds:schemaRefs>
</ds:datastoreItem>
</file>

<file path=customXml/itemProps2.xml><?xml version="1.0" encoding="utf-8"?>
<ds:datastoreItem xmlns:ds="http://schemas.openxmlformats.org/officeDocument/2006/customXml" ds:itemID="{DB28B5E2-F3BF-4C60-A88C-9F543731775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daf07dc-52ac-4d71-aac0-a4dbd7e2abb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D2A8FF1-F0D5-4505-AD7A-382496E9EC04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D:\Programme\Microsoft Office\Vorlagen\Präsentationen\_KAB-Folien-Layout-längsformat.pot</Template>
  <TotalTime>0</TotalTime>
  <Words>530</Words>
  <Application>Microsoft Office PowerPoint</Application>
  <PresentationFormat>Bildschirmpräsentation (4:3)</PresentationFormat>
  <Paragraphs>151</Paragraphs>
  <Slides>20</Slides>
  <Notes>19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2</vt:i4>
      </vt:variant>
      <vt:variant>
        <vt:lpstr>Folientitel</vt:lpstr>
      </vt:variant>
      <vt:variant>
        <vt:i4>20</vt:i4>
      </vt:variant>
    </vt:vector>
  </HeadingPairs>
  <TitlesOfParts>
    <vt:vector size="27" baseType="lpstr">
      <vt:lpstr>Arial</vt:lpstr>
      <vt:lpstr>Wingdings</vt:lpstr>
      <vt:lpstr>Times New Roman</vt:lpstr>
      <vt:lpstr>Wingdings 2</vt:lpstr>
      <vt:lpstr>_KAB-Folien-Layout-längsformat</vt:lpstr>
      <vt:lpstr>Bitmap</vt:lpstr>
      <vt:lpstr>Paintbrush-Bild</vt:lpstr>
      <vt:lpstr>Deckblatt Löscheinsatz</vt:lpstr>
      <vt:lpstr>Taktische Einheiten</vt:lpstr>
      <vt:lpstr>PowerPoint-Präsentation</vt:lpstr>
      <vt:lpstr>Gliederung der Gruppe</vt:lpstr>
      <vt:lpstr>Bei fehlenden Einsatzkräften</vt:lpstr>
      <vt:lpstr>Sitzordnung</vt:lpstr>
      <vt:lpstr>Antreteordnung</vt:lpstr>
      <vt:lpstr>Aufgabe Angriffstrupp</vt:lpstr>
      <vt:lpstr>Aufgabe Wassertrupp</vt:lpstr>
      <vt:lpstr>Aufgabe Schlauchtrupp</vt:lpstr>
      <vt:lpstr>Trupps einsatzbereit am Verteiler</vt:lpstr>
      <vt:lpstr>Vornahme des 1. Rohres</vt:lpstr>
      <vt:lpstr>2. Beispiel – offenes Gewässer</vt:lpstr>
      <vt:lpstr>Aufgabe Angriffstrupp off.Gewässer</vt:lpstr>
      <vt:lpstr>Aufgabe WT + ST off.Gewässer</vt:lpstr>
      <vt:lpstr>Trupps einsatzbereit am Verteiler</vt:lpstr>
      <vt:lpstr>Vornahme 1. Rohr off.Gewässer</vt:lpstr>
      <vt:lpstr>Aufgabe Angriffstrupp</vt:lpstr>
      <vt:lpstr>5. Beispiel-Schaumrohreinsatz</vt:lpstr>
      <vt:lpstr>Aufgabe Schlauchtrupp</vt:lpstr>
    </vt:vector>
  </TitlesOfParts>
  <Company>LFKS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Kein Folientitel</dc:title>
  <dc:creator>Client</dc:creator>
  <cp:lastModifiedBy>Flemming Götz</cp:lastModifiedBy>
  <cp:revision>588</cp:revision>
  <cp:lastPrinted>2004-08-13T06:16:35Z</cp:lastPrinted>
  <dcterms:created xsi:type="dcterms:W3CDTF">2001-08-29T09:17:01Z</dcterms:created>
  <dcterms:modified xsi:type="dcterms:W3CDTF">2024-07-18T11:22:57Z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rder">
    <vt:lpwstr>27300.0000000000</vt:lpwstr>
  </property>
</Properties>
</file>