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handoutMasterIdLst>
    <p:handoutMasterId r:id="rId5"/>
  </p:handoutMasterIdLst>
  <p:sldIdLst>
    <p:sldId id="421" r:id="rId2"/>
    <p:sldId id="390" r:id="rId3"/>
  </p:sldIdLst>
  <p:sldSz cx="9144000" cy="5143500" type="screen16x9"/>
  <p:notesSz cx="6858000" cy="9144000"/>
  <p:custDataLst>
    <p:tags r:id="rId6"/>
  </p:custDataLst>
  <p:defaultTextStyle>
    <a:defPPr>
      <a:defRPr lang="de-DE"/>
    </a:defPPr>
    <a:lvl1pPr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871D33"/>
    <a:srgbClr val="8F71A0"/>
    <a:srgbClr val="D7DFE9"/>
    <a:srgbClr val="AFBFD3"/>
    <a:srgbClr val="88A0BC"/>
    <a:srgbClr val="6080A6"/>
    <a:srgbClr val="386090"/>
    <a:srgbClr val="DAD0DF"/>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61990" autoAdjust="0"/>
  </p:normalViewPr>
  <p:slideViewPr>
    <p:cSldViewPr>
      <p:cViewPr varScale="1">
        <p:scale>
          <a:sx n="92" d="100"/>
          <a:sy n="92" d="100"/>
        </p:scale>
        <p:origin x="1530" y="7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sz="1200">
                <a:ea typeface="ＭＳ Ｐゴシック" pitchFamily="-65" charset="-128"/>
              </a:defRPr>
            </a:lvl1pPr>
          </a:lstStyle>
          <a:p>
            <a:pPr>
              <a:defRPr/>
            </a:pPr>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0" hangingPunct="0">
              <a:defRPr sz="1200">
                <a:ea typeface="ＭＳ Ｐゴシック" pitchFamily="-65" charset="-128"/>
              </a:defRPr>
            </a:lvl1pPr>
          </a:lstStyle>
          <a:p>
            <a:pPr>
              <a:defRPr/>
            </a:pPr>
            <a:fld id="{37FA85CF-5D42-4A7B-983B-CD0A00CCF9F4}" type="datetime1">
              <a:rPr lang="de-DE"/>
              <a:pPr>
                <a:defRPr/>
              </a:pPr>
              <a:t>16.05.2022</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0" hangingPunct="0">
              <a:defRPr sz="1200">
                <a:ea typeface="ＭＳ Ｐゴシック" pitchFamily="-65" charset="-128"/>
              </a:defRPr>
            </a:lvl1pPr>
          </a:lstStyle>
          <a:p>
            <a:pPr>
              <a:defRPr/>
            </a:pPr>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vl1pPr>
          </a:lstStyle>
          <a:p>
            <a:fld id="{E3E81B39-19DA-4E8E-A039-DDA72C71492D}" type="slidenum">
              <a:rPr lang="de-DE" altLang="de-DE"/>
              <a:pPr/>
              <a:t>‹Nr.›</a:t>
            </a:fld>
            <a:endParaRPr lang="de-DE" altLang="de-DE"/>
          </a:p>
        </p:txBody>
      </p:sp>
    </p:spTree>
    <p:extLst>
      <p:ext uri="{BB962C8B-B14F-4D97-AF65-F5344CB8AC3E}">
        <p14:creationId xmlns:p14="http://schemas.microsoft.com/office/powerpoint/2010/main" val="28411601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ea typeface="ＭＳ Ｐゴシック" pitchFamily="-65" charset="-128"/>
              </a:defRPr>
            </a:lvl1pPr>
          </a:lstStyle>
          <a:p>
            <a:pPr>
              <a:defRPr/>
            </a:pPr>
            <a:endParaRPr lang="de-DE"/>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ea typeface="ＭＳ Ｐゴシック" pitchFamily="-65" charset="-128"/>
              </a:defRPr>
            </a:lvl1pPr>
          </a:lstStyle>
          <a:p>
            <a:pPr>
              <a:defRPr/>
            </a:pPr>
            <a:endParaRPr lang="de-DE"/>
          </a:p>
        </p:txBody>
      </p:sp>
      <p:sp>
        <p:nvSpPr>
          <p:cNvPr id="3584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noProof="0" smtClean="0"/>
              <a:t>Mastertextformat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ea typeface="ＭＳ Ｐゴシック" pitchFamily="-65" charset="-128"/>
              </a:defRPr>
            </a:lvl1pPr>
          </a:lstStyle>
          <a:p>
            <a:pPr>
              <a:defRPr/>
            </a:pPr>
            <a:endParaRPr lang="de-DE"/>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vl1pPr>
          </a:lstStyle>
          <a:p>
            <a:fld id="{0E4512D3-9437-46E9-82AD-66547821BF15}" type="slidenum">
              <a:rPr lang="de-DE" altLang="de-DE"/>
              <a:pPr/>
              <a:t>‹Nr.›</a:t>
            </a:fld>
            <a:endParaRPr lang="de-DE" altLang="de-DE"/>
          </a:p>
        </p:txBody>
      </p:sp>
    </p:spTree>
    <p:extLst>
      <p:ext uri="{BB962C8B-B14F-4D97-AF65-F5344CB8AC3E}">
        <p14:creationId xmlns:p14="http://schemas.microsoft.com/office/powerpoint/2010/main" val="3464721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381000" y="685800"/>
            <a:ext cx="6096000" cy="3429000"/>
          </a:xfrm>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smtClean="0">
                <a:latin typeface="Arial" panose="020B0604020202020204" pitchFamily="34" charset="0"/>
                <a:ea typeface="ＭＳ Ｐゴシック" panose="020B0600070205080204" pitchFamily="34" charset="-128"/>
              </a:rPr>
              <a:t>Wiederholung Einsatzgrundsätze nach FwDV 7</a:t>
            </a:r>
          </a:p>
        </p:txBody>
      </p:sp>
    </p:spTree>
    <p:extLst>
      <p:ext uri="{BB962C8B-B14F-4D97-AF65-F5344CB8AC3E}">
        <p14:creationId xmlns:p14="http://schemas.microsoft.com/office/powerpoint/2010/main" val="1286438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xfrm>
            <a:off x="381000" y="685800"/>
            <a:ext cx="6096000" cy="3429000"/>
          </a:xfrm>
          <a:ln/>
        </p:spPr>
      </p:sp>
      <p:sp>
        <p:nvSpPr>
          <p:cNvPr id="440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sz="1200" b="1" kern="1200" dirty="0" smtClean="0">
                <a:solidFill>
                  <a:schemeClr val="tx1"/>
                </a:solidFill>
                <a:effectLst/>
                <a:latin typeface="Arial" pitchFamily="-112" charset="0"/>
                <a:ea typeface="ＭＳ Ｐゴシック" pitchFamily="-112" charset="-128"/>
                <a:cs typeface="ＭＳ Ｐゴシック" pitchFamily="-112" charset="-128"/>
              </a:rPr>
              <a:t>Verfügbare Atemluft:</a:t>
            </a:r>
            <a:r>
              <a:rPr lang="de-DE" sz="1200" b="0" kern="1200" baseline="0" dirty="0" smtClean="0">
                <a:solidFill>
                  <a:schemeClr val="tx1"/>
                </a:solidFill>
                <a:effectLst/>
                <a:latin typeface="Arial" pitchFamily="-112" charset="0"/>
                <a:ea typeface="ＭＳ Ｐゴシック" pitchFamily="-112" charset="-128"/>
                <a:cs typeface="ＭＳ Ｐゴシック" pitchFamily="-112" charset="-128"/>
              </a:rPr>
              <a:t> </a:t>
            </a:r>
            <a:r>
              <a:rPr lang="de-DE" sz="1200" kern="1200" dirty="0" smtClean="0">
                <a:solidFill>
                  <a:schemeClr val="tx1"/>
                </a:solidFill>
                <a:effectLst/>
                <a:latin typeface="Arial" pitchFamily="-112" charset="0"/>
                <a:ea typeface="ＭＳ Ｐゴシック" pitchFamily="-112" charset="-128"/>
                <a:cs typeface="ＭＳ Ｐゴシック" pitchFamily="-112" charset="-128"/>
              </a:rPr>
              <a:t>Atemluft, welche dem CSA-Träger in der Atemluftflasche zur Verfügung steht.</a:t>
            </a:r>
          </a:p>
          <a:p>
            <a:r>
              <a:rPr lang="de-DE" sz="1200" b="1" kern="1200" dirty="0" smtClean="0">
                <a:solidFill>
                  <a:schemeClr val="tx1"/>
                </a:solidFill>
                <a:effectLst/>
                <a:latin typeface="Arial" pitchFamily="-112" charset="0"/>
                <a:ea typeface="ＭＳ Ｐゴシック" pitchFamily="-112" charset="-128"/>
                <a:cs typeface="ＭＳ Ｐゴシック" pitchFamily="-112" charset="-128"/>
              </a:rPr>
              <a:t>Belastung:</a:t>
            </a:r>
            <a:r>
              <a:rPr lang="de-DE" sz="1200" b="0" kern="1200" baseline="0" dirty="0" smtClean="0">
                <a:solidFill>
                  <a:schemeClr val="tx1"/>
                </a:solidFill>
                <a:effectLst/>
                <a:latin typeface="Arial" pitchFamily="-112" charset="0"/>
                <a:ea typeface="ＭＳ Ｐゴシック" pitchFamily="-112" charset="-128"/>
                <a:cs typeface="ＭＳ Ｐゴシック" pitchFamily="-112" charset="-128"/>
              </a:rPr>
              <a:t> </a:t>
            </a:r>
            <a:r>
              <a:rPr lang="de-DE" sz="1200" kern="1200" dirty="0" smtClean="0">
                <a:solidFill>
                  <a:schemeClr val="tx1"/>
                </a:solidFill>
                <a:effectLst/>
                <a:latin typeface="Arial" pitchFamily="-112" charset="0"/>
                <a:ea typeface="ＭＳ Ｐゴシック" pitchFamily="-112" charset="-128"/>
                <a:cs typeface="ＭＳ Ｐゴシック" pitchFamily="-112" charset="-128"/>
              </a:rPr>
              <a:t>Abhängig von der durchzuführenden Tätigkeit kann die Belastung für den CSA-Träger recht hoch sein. Dies ist beispielsweise der Fall, wenn ein Kunststoff-Deckelfass in ein sogenanntes Bergungsfass gebracht werden muss. Eine geringere Belastung ist dann zu erwarten, wenn nur eine Schraube eines Flansches fester gezogen werden muss. Die Art der Arbeit hat dabei direkte Auswirkungen auf die verfügbare Atemluft.</a:t>
            </a:r>
          </a:p>
          <a:p>
            <a:r>
              <a:rPr lang="de-DE" sz="1200" b="1" kern="1200" dirty="0" smtClean="0">
                <a:solidFill>
                  <a:schemeClr val="tx1"/>
                </a:solidFill>
                <a:effectLst/>
                <a:latin typeface="Arial" pitchFamily="-112" charset="0"/>
                <a:ea typeface="ＭＳ Ｐゴシック" pitchFamily="-112" charset="-128"/>
                <a:cs typeface="ＭＳ Ｐゴシック" pitchFamily="-112" charset="-128"/>
              </a:rPr>
              <a:t>Beständigkeit:</a:t>
            </a:r>
            <a:r>
              <a:rPr lang="de-DE" sz="1200" b="0" kern="1200" baseline="0" dirty="0" smtClean="0">
                <a:solidFill>
                  <a:schemeClr val="tx1"/>
                </a:solidFill>
                <a:effectLst/>
                <a:latin typeface="Arial" pitchFamily="-112" charset="0"/>
                <a:ea typeface="ＭＳ Ｐゴシック" pitchFamily="-112" charset="-128"/>
                <a:cs typeface="ＭＳ Ｐゴシック" pitchFamily="-112" charset="-128"/>
              </a:rPr>
              <a:t> </a:t>
            </a:r>
            <a:r>
              <a:rPr lang="de-DE" sz="1200" kern="1200" dirty="0" smtClean="0">
                <a:solidFill>
                  <a:schemeClr val="tx1"/>
                </a:solidFill>
                <a:effectLst/>
                <a:latin typeface="Arial" pitchFamily="-112" charset="0"/>
                <a:ea typeface="ＭＳ Ｐゴシック" pitchFamily="-112" charset="-128"/>
                <a:cs typeface="ＭＳ Ｐゴシック" pitchFamily="-112" charset="-128"/>
              </a:rPr>
              <a:t>Dauer der Einwirkung von Chemikalien gegen die der Chemikalienschutzanzug Schutz bietet. Hier sind insbesondere entsprechende Herstellerangaben, sowie die Beständigkeitsliste des entsprechenden CSA und seiner Komponenten (Stiefel, Handschuhe, etc.) zu berücksichtigen.</a:t>
            </a:r>
          </a:p>
          <a:p>
            <a:r>
              <a:rPr lang="de-DE" sz="1200" b="1" kern="1200" dirty="0" smtClean="0">
                <a:solidFill>
                  <a:schemeClr val="tx1"/>
                </a:solidFill>
                <a:effectLst/>
                <a:latin typeface="Arial" pitchFamily="-112" charset="0"/>
                <a:ea typeface="ＭＳ Ｐゴシック" pitchFamily="-112" charset="-128"/>
                <a:cs typeface="ＭＳ Ｐゴシック" pitchFamily="-112" charset="-128"/>
              </a:rPr>
              <a:t>Grobreinigung:</a:t>
            </a:r>
            <a:r>
              <a:rPr lang="de-DE" sz="1200" b="0" kern="1200" baseline="0" dirty="0" smtClean="0">
                <a:solidFill>
                  <a:schemeClr val="tx1"/>
                </a:solidFill>
                <a:effectLst/>
                <a:latin typeface="Arial" pitchFamily="-112" charset="0"/>
                <a:ea typeface="ＭＳ Ｐゴシック" pitchFamily="-112" charset="-128"/>
                <a:cs typeface="ＭＳ Ｐゴシック" pitchFamily="-112" charset="-128"/>
              </a:rPr>
              <a:t> </a:t>
            </a:r>
            <a:r>
              <a:rPr lang="de-DE" sz="1200" kern="1200" dirty="0" smtClean="0">
                <a:solidFill>
                  <a:schemeClr val="tx1"/>
                </a:solidFill>
                <a:effectLst/>
                <a:latin typeface="Arial" pitchFamily="-112" charset="0"/>
                <a:ea typeface="ＭＳ Ｐゴシック" pitchFamily="-112" charset="-128"/>
                <a:cs typeface="ＭＳ Ｐゴシック" pitchFamily="-112" charset="-128"/>
              </a:rPr>
              <a:t>Der Luftvorrat im Isoliergerät muss ausreichen, um nach der Einsatztätigkeit entsprechende Dekontaminationsmaßnahmen durchführen zu können. Dies wirkt sich ebenfalls auf die Einsatzzeit, insbesondere auf die Einsatzzeit in KSF 3, aus.</a:t>
            </a:r>
          </a:p>
          <a:p>
            <a:endParaRPr lang="de-DE" altLang="de-DE"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7382751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sp>
        <p:nvSpPr>
          <p:cNvPr id="7" name="Textfeld 6"/>
          <p:cNvSpPr txBox="1"/>
          <p:nvPr/>
        </p:nvSpPr>
        <p:spPr>
          <a:xfrm>
            <a:off x="7264403" y="4953000"/>
            <a:ext cx="1160463" cy="190500"/>
          </a:xfrm>
          <a:prstGeom prst="rect">
            <a:avLst/>
          </a:prstGeom>
          <a:noFill/>
        </p:spPr>
        <p:txBody>
          <a:bodyPr lIns="0" tIns="0" rIns="0" bIns="0"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r>
              <a:rPr lang="de-DE" altLang="de-DE" sz="675">
                <a:solidFill>
                  <a:srgbClr val="606060"/>
                </a:solidFill>
                <a:latin typeface="Bliss Light" charset="0"/>
              </a:rPr>
              <a:t>Folie </a:t>
            </a:r>
            <a:fld id="{D4C4D611-EC41-44D8-8BB5-EAC916575E24}" type="slidenum">
              <a:rPr lang="de-DE" altLang="de-DE" sz="675">
                <a:solidFill>
                  <a:srgbClr val="606060"/>
                </a:solidFill>
                <a:latin typeface="Bliss Light" charset="0"/>
              </a:rPr>
              <a:pPr algn="r"/>
              <a:t>‹Nr.›</a:t>
            </a:fld>
            <a:r>
              <a:rPr lang="de-DE" altLang="de-DE" sz="675">
                <a:solidFill>
                  <a:srgbClr val="606060"/>
                </a:solidFill>
                <a:latin typeface="Bliss Light" charset="0"/>
              </a:rPr>
              <a:t>  </a:t>
            </a:r>
          </a:p>
        </p:txBody>
      </p:sp>
      <p:sp>
        <p:nvSpPr>
          <p:cNvPr id="8" name="Rectangle 6"/>
          <p:cNvSpPr>
            <a:spLocks noChangeArrowheads="1"/>
          </p:cNvSpPr>
          <p:nvPr/>
        </p:nvSpPr>
        <p:spPr bwMode="auto">
          <a:xfrm>
            <a:off x="0" y="1254920"/>
            <a:ext cx="9144000" cy="3702844"/>
          </a:xfrm>
          <a:prstGeom prst="rect">
            <a:avLst/>
          </a:prstGeom>
          <a:solidFill>
            <a:srgbClr val="8F1936">
              <a:alpha val="90000"/>
            </a:srgbClr>
          </a:solidFill>
          <a:ln w="9525">
            <a:noFill/>
            <a:miter lim="800000"/>
            <a:headEnd/>
            <a:tailEnd/>
          </a:ln>
        </p:spPr>
        <p:txBody>
          <a:bodyPr wrap="none" lIns="0" tIns="0" rIns="0" bIns="0" anchor="ctr"/>
          <a:lstStyle/>
          <a:p>
            <a:pPr eaLnBrk="0" hangingPunct="0">
              <a:defRPr/>
            </a:pPr>
            <a:endParaRPr lang="de-DE" sz="1800">
              <a:ea typeface="ＭＳ Ｐゴシック" pitchFamily="-65" charset="-128"/>
            </a:endParaRPr>
          </a:p>
        </p:txBody>
      </p:sp>
      <p:sp>
        <p:nvSpPr>
          <p:cNvPr id="10" name="Textfeld 9"/>
          <p:cNvSpPr txBox="1"/>
          <p:nvPr/>
        </p:nvSpPr>
        <p:spPr>
          <a:xfrm>
            <a:off x="714378" y="4953000"/>
            <a:ext cx="5040313" cy="190500"/>
          </a:xfrm>
          <a:prstGeom prst="rect">
            <a:avLst/>
          </a:prstGeom>
          <a:noFill/>
        </p:spPr>
        <p:txBody>
          <a:bodyPr lIns="0" tIns="0" rIns="0" bIns="0" anchor="ctr"/>
          <a:lstStyle/>
          <a:p>
            <a:pPr eaLnBrk="0" hangingPunct="0">
              <a:defRPr/>
            </a:pPr>
            <a:r>
              <a:rPr lang="de-DE" sz="675" dirty="0">
                <a:solidFill>
                  <a:srgbClr val="606060"/>
                </a:solidFill>
                <a:ea typeface="ＭＳ Ｐゴシック" pitchFamily="-65" charset="-128"/>
                <a:cs typeface="Arial" pitchFamily="34" charset="0"/>
              </a:rPr>
              <a:t>Feuerwehr- und </a:t>
            </a:r>
            <a:r>
              <a:rPr lang="de-DE" sz="675" dirty="0" smtClean="0">
                <a:solidFill>
                  <a:srgbClr val="606060"/>
                </a:solidFill>
                <a:ea typeface="ＭＳ Ｐゴシック" pitchFamily="-65" charset="-128"/>
                <a:cs typeface="Arial" pitchFamily="34" charset="0"/>
              </a:rPr>
              <a:t>Katastrophenschutzakademie</a:t>
            </a:r>
            <a:r>
              <a:rPr lang="de-DE" sz="675" baseline="0" dirty="0" smtClean="0">
                <a:solidFill>
                  <a:srgbClr val="606060"/>
                </a:solidFill>
                <a:ea typeface="ＭＳ Ｐゴシック" pitchFamily="-65" charset="-128"/>
                <a:cs typeface="Arial" pitchFamily="34" charset="0"/>
              </a:rPr>
              <a:t> </a:t>
            </a:r>
            <a:r>
              <a:rPr lang="de-DE" sz="675" dirty="0" smtClean="0">
                <a:solidFill>
                  <a:srgbClr val="606060"/>
                </a:solidFill>
                <a:ea typeface="ＭＳ Ｐゴシック" pitchFamily="-65" charset="-128"/>
                <a:cs typeface="Arial" pitchFamily="34" charset="0"/>
              </a:rPr>
              <a:t>Rheinland-Pfalz</a:t>
            </a:r>
            <a:endParaRPr lang="de-DE" sz="675" dirty="0">
              <a:solidFill>
                <a:srgbClr val="606060"/>
              </a:solidFill>
              <a:ea typeface="ＭＳ Ｐゴシック" pitchFamily="-65" charset="-128"/>
              <a:cs typeface="Arial" pitchFamily="34" charset="0"/>
            </a:endParaRPr>
          </a:p>
        </p:txBody>
      </p:sp>
      <p:sp>
        <p:nvSpPr>
          <p:cNvPr id="2" name="Titel 1"/>
          <p:cNvSpPr>
            <a:spLocks noGrp="1"/>
          </p:cNvSpPr>
          <p:nvPr>
            <p:ph type="ctrTitle"/>
          </p:nvPr>
        </p:nvSpPr>
        <p:spPr>
          <a:xfrm>
            <a:off x="673099" y="1894217"/>
            <a:ext cx="7751764" cy="1638911"/>
          </a:xfrm>
        </p:spPr>
        <p:txBody>
          <a:bodyPr anchor="t"/>
          <a:lstStyle>
            <a:lvl1pPr>
              <a:defRPr sz="3600" cap="all">
                <a:solidFill>
                  <a:schemeClr val="bg1"/>
                </a:solidFill>
              </a:defRPr>
            </a:lvl1pPr>
          </a:lstStyle>
          <a:p>
            <a:r>
              <a:rPr lang="de-DE" smtClean="0"/>
              <a:t>Titelmasterformat durch Klicken bearbeiten</a:t>
            </a:r>
            <a:endParaRPr lang="de-DE" dirty="0"/>
          </a:p>
        </p:txBody>
      </p:sp>
      <p:sp>
        <p:nvSpPr>
          <p:cNvPr id="3" name="Untertitel 2"/>
          <p:cNvSpPr>
            <a:spLocks noGrp="1"/>
          </p:cNvSpPr>
          <p:nvPr>
            <p:ph type="subTitle" idx="1"/>
          </p:nvPr>
        </p:nvSpPr>
        <p:spPr>
          <a:xfrm>
            <a:off x="685803" y="3600450"/>
            <a:ext cx="7739063" cy="692498"/>
          </a:xfrm>
        </p:spPr>
        <p:txBody>
          <a:bodyPr anchor="b">
            <a:noAutofit/>
          </a:bodyPr>
          <a:lstStyle>
            <a:lvl1pPr marL="0" indent="0" algn="l">
              <a:lnSpc>
                <a:spcPct val="100000"/>
              </a:lnSpc>
              <a:spcBef>
                <a:spcPts val="0"/>
              </a:spcBef>
              <a:spcAft>
                <a:spcPts val="0"/>
              </a:spcAft>
              <a:buNone/>
              <a:defRPr kumimoji="0" lang="de-DE" sz="2250" b="0" i="0" u="none" strike="noStrike" kern="0" cap="none" spc="0" normalizeH="0" baseline="0" noProof="0" dirty="0" smtClean="0">
                <a:ln>
                  <a:noFill/>
                </a:ln>
                <a:solidFill>
                  <a:schemeClr val="bg1"/>
                </a:solidFill>
                <a:effectLst/>
                <a:uLnTx/>
                <a:uFillTx/>
                <a:latin typeface="Arial"/>
                <a:ea typeface="+mn-ea"/>
                <a:cs typeface="Arial"/>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pPr lvl="0"/>
            <a:r>
              <a:rPr lang="de-DE" smtClean="0"/>
              <a:t>Formatvorlage des Untertitelmasters durch Klicken bearbeiten</a:t>
            </a:r>
            <a:endParaRPr lang="de-DE" dirty="0"/>
          </a:p>
        </p:txBody>
      </p:sp>
      <p:pic>
        <p:nvPicPr>
          <p:cNvPr id="13" name="Grafik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5844" y="81321"/>
            <a:ext cx="1807464" cy="1051560"/>
          </a:xfrm>
          <a:prstGeom prst="rect">
            <a:avLst/>
          </a:prstGeom>
        </p:spPr>
      </p:pic>
      <p:grpSp>
        <p:nvGrpSpPr>
          <p:cNvPr id="14" name="Group 36"/>
          <p:cNvGrpSpPr>
            <a:grpSpLocks/>
          </p:cNvGrpSpPr>
          <p:nvPr userDrawn="1"/>
        </p:nvGrpSpPr>
        <p:grpSpPr bwMode="auto">
          <a:xfrm>
            <a:off x="0" y="1188244"/>
            <a:ext cx="7596336" cy="67866"/>
            <a:chOff x="0" y="671"/>
            <a:chExt cx="4576" cy="57"/>
          </a:xfrm>
        </p:grpSpPr>
        <p:sp>
          <p:nvSpPr>
            <p:cNvPr id="15"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sp>
          <p:nvSpPr>
            <p:cNvPr id="16"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grpSp>
    </p:spTree>
    <p:extLst>
      <p:ext uri="{BB962C8B-B14F-4D97-AF65-F5344CB8AC3E}">
        <p14:creationId xmlns:p14="http://schemas.microsoft.com/office/powerpoint/2010/main" val="39609958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showMasterPhAnim="0" type="title" preserve="1">
  <p:cSld name="1_Titelfolie">
    <p:spTree>
      <p:nvGrpSpPr>
        <p:cNvPr id="1" name=""/>
        <p:cNvGrpSpPr/>
        <p:nvPr/>
      </p:nvGrpSpPr>
      <p:grpSpPr>
        <a:xfrm>
          <a:off x="0" y="0"/>
          <a:ext cx="0" cy="0"/>
          <a:chOff x="0" y="0"/>
          <a:chExt cx="0" cy="0"/>
        </a:xfrm>
      </p:grpSpPr>
      <p:sp>
        <p:nvSpPr>
          <p:cNvPr id="7" name="Line 32"/>
          <p:cNvSpPr>
            <a:spLocks noChangeShapeType="1"/>
          </p:cNvSpPr>
          <p:nvPr/>
        </p:nvSpPr>
        <p:spPr bwMode="auto">
          <a:xfrm>
            <a:off x="0" y="4953000"/>
            <a:ext cx="9144000" cy="0"/>
          </a:xfrm>
          <a:prstGeom prst="line">
            <a:avLst/>
          </a:prstGeom>
          <a:noFill/>
          <a:ln w="9525">
            <a:solidFill>
              <a:srgbClr val="C0C0C0"/>
            </a:solidFill>
            <a:round/>
            <a:headEnd/>
            <a:tailEnd/>
          </a:ln>
        </p:spPr>
        <p:txBody>
          <a:bodyPr wrap="none" anchor="ctr"/>
          <a:lstStyle/>
          <a:p>
            <a:pPr eaLnBrk="0" hangingPunct="0">
              <a:defRPr/>
            </a:pPr>
            <a:endParaRPr lang="de-DE" sz="1800" dirty="0">
              <a:latin typeface="Arial" pitchFamily="-112" charset="0"/>
              <a:ea typeface="ＭＳ Ｐゴシック" pitchFamily="-112" charset="-128"/>
              <a:cs typeface="ＭＳ Ｐゴシック" pitchFamily="-112" charset="-128"/>
            </a:endParaRPr>
          </a:p>
        </p:txBody>
      </p:sp>
      <p:sp>
        <p:nvSpPr>
          <p:cNvPr id="8" name="Textfeld 7"/>
          <p:cNvSpPr txBox="1"/>
          <p:nvPr/>
        </p:nvSpPr>
        <p:spPr>
          <a:xfrm>
            <a:off x="7264403" y="4953000"/>
            <a:ext cx="1160463" cy="190500"/>
          </a:xfrm>
          <a:prstGeom prst="rect">
            <a:avLst/>
          </a:prstGeom>
          <a:noFill/>
        </p:spPr>
        <p:txBody>
          <a:bodyPr lIns="0" tIns="0" rIns="0" bIns="0"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r>
              <a:rPr lang="de-DE" altLang="de-DE" sz="675">
                <a:solidFill>
                  <a:srgbClr val="606060"/>
                </a:solidFill>
                <a:latin typeface="Bliss Light" charset="0"/>
              </a:rPr>
              <a:t>Folie </a:t>
            </a:r>
            <a:fld id="{0A52D750-A4E4-42DB-B0EF-A3D541BEF80E}" type="slidenum">
              <a:rPr lang="de-DE" altLang="de-DE" sz="675">
                <a:solidFill>
                  <a:srgbClr val="606060"/>
                </a:solidFill>
                <a:latin typeface="Bliss Light" charset="0"/>
              </a:rPr>
              <a:pPr algn="r"/>
              <a:t>‹Nr.›</a:t>
            </a:fld>
            <a:r>
              <a:rPr lang="de-DE" altLang="de-DE" sz="675">
                <a:solidFill>
                  <a:srgbClr val="606060"/>
                </a:solidFill>
                <a:latin typeface="Bliss Light" charset="0"/>
              </a:rPr>
              <a:t>  </a:t>
            </a:r>
          </a:p>
        </p:txBody>
      </p:sp>
      <p:sp>
        <p:nvSpPr>
          <p:cNvPr id="2" name="Titel 1"/>
          <p:cNvSpPr>
            <a:spLocks noGrp="1"/>
          </p:cNvSpPr>
          <p:nvPr>
            <p:ph type="ctrTitle"/>
          </p:nvPr>
        </p:nvSpPr>
        <p:spPr>
          <a:xfrm>
            <a:off x="669927" y="1903783"/>
            <a:ext cx="7754939" cy="1638911"/>
          </a:xfrm>
        </p:spPr>
        <p:txBody>
          <a:bodyPr anchor="t"/>
          <a:lstStyle>
            <a:lvl1pPr>
              <a:defRPr sz="3600" cap="all">
                <a:solidFill>
                  <a:srgbClr val="8F1936"/>
                </a:solidFill>
              </a:defRPr>
            </a:lvl1pPr>
          </a:lstStyle>
          <a:p>
            <a:r>
              <a:rPr lang="de-DE" smtClean="0"/>
              <a:t>Titelmasterformat durch Klicken bearbeiten</a:t>
            </a:r>
            <a:endParaRPr lang="de-DE" dirty="0"/>
          </a:p>
        </p:txBody>
      </p:sp>
      <p:sp>
        <p:nvSpPr>
          <p:cNvPr id="3" name="Untertitel 2"/>
          <p:cNvSpPr>
            <a:spLocks noGrp="1"/>
          </p:cNvSpPr>
          <p:nvPr>
            <p:ph type="subTitle" idx="1"/>
          </p:nvPr>
        </p:nvSpPr>
        <p:spPr>
          <a:xfrm>
            <a:off x="685803" y="3600450"/>
            <a:ext cx="7739063" cy="692498"/>
          </a:xfrm>
        </p:spPr>
        <p:txBody>
          <a:bodyPr anchor="b">
            <a:noAutofit/>
          </a:bodyPr>
          <a:lstStyle>
            <a:lvl1pPr marL="0" indent="0" algn="l">
              <a:lnSpc>
                <a:spcPct val="100000"/>
              </a:lnSpc>
              <a:spcBef>
                <a:spcPts val="0"/>
              </a:spcBef>
              <a:spcAft>
                <a:spcPts val="0"/>
              </a:spcAft>
              <a:buNone/>
              <a:defRPr kumimoji="0" lang="de-DE" sz="2250" b="0" i="0" u="none" strike="noStrike" kern="0" cap="none" spc="0" normalizeH="0" baseline="0" noProof="0" dirty="0" smtClean="0">
                <a:ln>
                  <a:noFill/>
                </a:ln>
                <a:solidFill>
                  <a:srgbClr val="8F1936"/>
                </a:solidFill>
                <a:effectLst/>
                <a:uLnTx/>
                <a:uFillTx/>
                <a:latin typeface="Arial"/>
                <a:ea typeface="+mn-ea"/>
                <a:cs typeface="Arial"/>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pPr lvl="0"/>
            <a:r>
              <a:rPr lang="de-DE" smtClean="0"/>
              <a:t>Formatvorlage des Untertitelmasters durch Klicken bearbeiten</a:t>
            </a:r>
            <a:endParaRPr lang="de-DE" dirty="0"/>
          </a:p>
        </p:txBody>
      </p:sp>
      <p:sp>
        <p:nvSpPr>
          <p:cNvPr id="11" name="Textfeld 10"/>
          <p:cNvSpPr txBox="1"/>
          <p:nvPr userDrawn="1"/>
        </p:nvSpPr>
        <p:spPr>
          <a:xfrm>
            <a:off x="714378" y="4953000"/>
            <a:ext cx="5040313" cy="190500"/>
          </a:xfrm>
          <a:prstGeom prst="rect">
            <a:avLst/>
          </a:prstGeom>
          <a:noFill/>
        </p:spPr>
        <p:txBody>
          <a:bodyPr lIns="0" tIns="0" rIns="0" bIns="0" anchor="ctr"/>
          <a:lstStyle/>
          <a:p>
            <a:pPr eaLnBrk="0" hangingPunct="0">
              <a:defRPr/>
            </a:pPr>
            <a:r>
              <a:rPr lang="de-DE" sz="675" dirty="0">
                <a:solidFill>
                  <a:srgbClr val="606060"/>
                </a:solidFill>
                <a:ea typeface="ＭＳ Ｐゴシック" pitchFamily="-65" charset="-128"/>
                <a:cs typeface="Arial" pitchFamily="34" charset="0"/>
              </a:rPr>
              <a:t>Feuerwehr- und </a:t>
            </a:r>
            <a:r>
              <a:rPr lang="de-DE" sz="675" dirty="0" smtClean="0">
                <a:solidFill>
                  <a:srgbClr val="606060"/>
                </a:solidFill>
                <a:ea typeface="ＭＳ Ｐゴシック" pitchFamily="-65" charset="-128"/>
                <a:cs typeface="Arial" pitchFamily="34" charset="0"/>
              </a:rPr>
              <a:t>Katastrophenschutzakademie</a:t>
            </a:r>
            <a:r>
              <a:rPr lang="de-DE" sz="675" baseline="0" dirty="0" smtClean="0">
                <a:solidFill>
                  <a:srgbClr val="606060"/>
                </a:solidFill>
                <a:ea typeface="ＭＳ Ｐゴシック" pitchFamily="-65" charset="-128"/>
                <a:cs typeface="Arial" pitchFamily="34" charset="0"/>
              </a:rPr>
              <a:t> </a:t>
            </a:r>
            <a:r>
              <a:rPr lang="de-DE" sz="675" dirty="0" smtClean="0">
                <a:solidFill>
                  <a:srgbClr val="606060"/>
                </a:solidFill>
                <a:ea typeface="ＭＳ Ｐゴシック" pitchFamily="-65" charset="-128"/>
                <a:cs typeface="Arial" pitchFamily="34" charset="0"/>
              </a:rPr>
              <a:t>Rheinland-Pfalz</a:t>
            </a:r>
            <a:endParaRPr lang="de-DE" sz="675" dirty="0">
              <a:solidFill>
                <a:srgbClr val="606060"/>
              </a:solidFill>
              <a:ea typeface="ＭＳ Ｐゴシック" pitchFamily="-65" charset="-128"/>
              <a:cs typeface="Arial" pitchFamily="34" charset="0"/>
            </a:endParaRPr>
          </a:p>
        </p:txBody>
      </p:sp>
      <p:pic>
        <p:nvPicPr>
          <p:cNvPr id="12" name="Grafik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5844" y="81321"/>
            <a:ext cx="1807464" cy="1051560"/>
          </a:xfrm>
          <a:prstGeom prst="rect">
            <a:avLst/>
          </a:prstGeom>
        </p:spPr>
      </p:pic>
      <p:grpSp>
        <p:nvGrpSpPr>
          <p:cNvPr id="14" name="Group 36"/>
          <p:cNvGrpSpPr>
            <a:grpSpLocks/>
          </p:cNvGrpSpPr>
          <p:nvPr userDrawn="1"/>
        </p:nvGrpSpPr>
        <p:grpSpPr bwMode="auto">
          <a:xfrm>
            <a:off x="0" y="1188244"/>
            <a:ext cx="7596336" cy="67866"/>
            <a:chOff x="0" y="671"/>
            <a:chExt cx="4576" cy="57"/>
          </a:xfrm>
        </p:grpSpPr>
        <p:sp>
          <p:nvSpPr>
            <p:cNvPr id="15"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sp>
          <p:nvSpPr>
            <p:cNvPr id="16"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grpSp>
    </p:spTree>
    <p:extLst>
      <p:ext uri="{BB962C8B-B14F-4D97-AF65-F5344CB8AC3E}">
        <p14:creationId xmlns:p14="http://schemas.microsoft.com/office/powerpoint/2010/main" val="105309109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showMasterPhAnim="0" preserve="1">
  <p:cSld name="Zwischentitel">
    <p:spTree>
      <p:nvGrpSpPr>
        <p:cNvPr id="1" name=""/>
        <p:cNvGrpSpPr/>
        <p:nvPr/>
      </p:nvGrpSpPr>
      <p:grpSpPr>
        <a:xfrm>
          <a:off x="0" y="0"/>
          <a:ext cx="0" cy="0"/>
          <a:chOff x="0" y="0"/>
          <a:chExt cx="0" cy="0"/>
        </a:xfrm>
      </p:grpSpPr>
      <p:sp>
        <p:nvSpPr>
          <p:cNvPr id="6" name="Textfeld 5"/>
          <p:cNvSpPr txBox="1"/>
          <p:nvPr/>
        </p:nvSpPr>
        <p:spPr>
          <a:xfrm>
            <a:off x="7264403" y="4953000"/>
            <a:ext cx="1160463" cy="190500"/>
          </a:xfrm>
          <a:prstGeom prst="rect">
            <a:avLst/>
          </a:prstGeom>
          <a:noFill/>
        </p:spPr>
        <p:txBody>
          <a:bodyPr lIns="0" tIns="0" rIns="0" bIns="0"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r>
              <a:rPr lang="de-DE" altLang="de-DE" sz="675">
                <a:solidFill>
                  <a:srgbClr val="606060"/>
                </a:solidFill>
                <a:latin typeface="Bliss Light" charset="0"/>
              </a:rPr>
              <a:t>Folie </a:t>
            </a:r>
            <a:fld id="{826D3A0A-ED06-48D5-AD33-2022D126F767}" type="slidenum">
              <a:rPr lang="de-DE" altLang="de-DE" sz="675">
                <a:solidFill>
                  <a:srgbClr val="606060"/>
                </a:solidFill>
                <a:latin typeface="Bliss Light" charset="0"/>
              </a:rPr>
              <a:pPr algn="r"/>
              <a:t>‹Nr.›</a:t>
            </a:fld>
            <a:r>
              <a:rPr lang="de-DE" altLang="de-DE" sz="675">
                <a:solidFill>
                  <a:srgbClr val="606060"/>
                </a:solidFill>
                <a:latin typeface="Bliss Light" charset="0"/>
              </a:rPr>
              <a:t>  </a:t>
            </a:r>
          </a:p>
        </p:txBody>
      </p:sp>
      <p:sp>
        <p:nvSpPr>
          <p:cNvPr id="7" name="Rectangle 6"/>
          <p:cNvSpPr>
            <a:spLocks noChangeArrowheads="1"/>
          </p:cNvSpPr>
          <p:nvPr/>
        </p:nvSpPr>
        <p:spPr bwMode="auto">
          <a:xfrm>
            <a:off x="0" y="1251349"/>
            <a:ext cx="9144000" cy="3701653"/>
          </a:xfrm>
          <a:prstGeom prst="rect">
            <a:avLst/>
          </a:prstGeom>
          <a:solidFill>
            <a:srgbClr val="8F1936">
              <a:alpha val="89999"/>
            </a:srgbClr>
          </a:solidFill>
          <a:ln w="9525">
            <a:noFill/>
            <a:miter lim="800000"/>
            <a:headEnd/>
            <a:tailEnd/>
          </a:ln>
        </p:spPr>
        <p:txBody>
          <a:bodyPr wrap="none" anchor="ctr"/>
          <a:lstStyle/>
          <a:p>
            <a:pPr eaLnBrk="0" hangingPunct="0">
              <a:defRPr/>
            </a:pPr>
            <a:r>
              <a:rPr lang="de-DE" sz="1800">
                <a:ea typeface="ＭＳ Ｐゴシック" pitchFamily="-65" charset="-128"/>
              </a:rPr>
              <a:t> </a:t>
            </a:r>
          </a:p>
        </p:txBody>
      </p:sp>
      <p:sp>
        <p:nvSpPr>
          <p:cNvPr id="2" name="Titel 1"/>
          <p:cNvSpPr>
            <a:spLocks noGrp="1"/>
          </p:cNvSpPr>
          <p:nvPr>
            <p:ph type="title"/>
          </p:nvPr>
        </p:nvSpPr>
        <p:spPr>
          <a:xfrm>
            <a:off x="689840" y="1943903"/>
            <a:ext cx="7735024" cy="1404000"/>
          </a:xfrm>
          <a:ln>
            <a:noFill/>
          </a:ln>
        </p:spPr>
        <p:txBody>
          <a:bodyPr anchor="t"/>
          <a:lstStyle>
            <a:lvl1pPr marL="0" indent="0">
              <a:buFont typeface="+mj-lt"/>
              <a:buNone/>
              <a:tabLst/>
              <a:defRPr kumimoji="0" lang="de-DE" sz="2400" b="0" i="0" u="none" strike="noStrike" kern="0" cap="all" spc="0" normalizeH="0" baseline="0" noProof="0" dirty="0" smtClean="0">
                <a:ln>
                  <a:noFill/>
                </a:ln>
                <a:solidFill>
                  <a:schemeClr val="bg1"/>
                </a:solidFill>
                <a:effectLst/>
                <a:uLnTx/>
                <a:uFillTx/>
                <a:latin typeface="Arial"/>
                <a:ea typeface="+mj-ea"/>
                <a:cs typeface="Arial"/>
              </a:defRPr>
            </a:lvl1pPr>
          </a:lstStyle>
          <a:p>
            <a:r>
              <a:rPr lang="de-DE" smtClean="0"/>
              <a:t>Titelmasterformat durch Klicken bearbeiten</a:t>
            </a:r>
            <a:endParaRPr lang="de-DE" dirty="0"/>
          </a:p>
        </p:txBody>
      </p:sp>
      <p:sp>
        <p:nvSpPr>
          <p:cNvPr id="10" name="Textfeld 9"/>
          <p:cNvSpPr txBox="1"/>
          <p:nvPr userDrawn="1"/>
        </p:nvSpPr>
        <p:spPr>
          <a:xfrm>
            <a:off x="714378" y="4953000"/>
            <a:ext cx="5040313" cy="190500"/>
          </a:xfrm>
          <a:prstGeom prst="rect">
            <a:avLst/>
          </a:prstGeom>
          <a:noFill/>
        </p:spPr>
        <p:txBody>
          <a:bodyPr lIns="0" tIns="0" rIns="0" bIns="0" anchor="ctr"/>
          <a:lstStyle/>
          <a:p>
            <a:pPr eaLnBrk="0" hangingPunct="0">
              <a:defRPr/>
            </a:pPr>
            <a:r>
              <a:rPr lang="de-DE" sz="675" dirty="0">
                <a:solidFill>
                  <a:srgbClr val="606060"/>
                </a:solidFill>
                <a:ea typeface="ＭＳ Ｐゴシック" pitchFamily="-65" charset="-128"/>
                <a:cs typeface="Arial" pitchFamily="34" charset="0"/>
              </a:rPr>
              <a:t>Feuerwehr- und </a:t>
            </a:r>
            <a:r>
              <a:rPr lang="de-DE" sz="675" dirty="0" smtClean="0">
                <a:solidFill>
                  <a:srgbClr val="606060"/>
                </a:solidFill>
                <a:ea typeface="ＭＳ Ｐゴシック" pitchFamily="-65" charset="-128"/>
                <a:cs typeface="Arial" pitchFamily="34" charset="0"/>
              </a:rPr>
              <a:t>Katastrophenschutzakademie</a:t>
            </a:r>
            <a:r>
              <a:rPr lang="de-DE" sz="675" baseline="0" dirty="0" smtClean="0">
                <a:solidFill>
                  <a:srgbClr val="606060"/>
                </a:solidFill>
                <a:ea typeface="ＭＳ Ｐゴシック" pitchFamily="-65" charset="-128"/>
                <a:cs typeface="Arial" pitchFamily="34" charset="0"/>
              </a:rPr>
              <a:t> </a:t>
            </a:r>
            <a:r>
              <a:rPr lang="de-DE" sz="675" dirty="0" smtClean="0">
                <a:solidFill>
                  <a:srgbClr val="606060"/>
                </a:solidFill>
                <a:ea typeface="ＭＳ Ｐゴシック" pitchFamily="-65" charset="-128"/>
                <a:cs typeface="Arial" pitchFamily="34" charset="0"/>
              </a:rPr>
              <a:t>Rheinland-Pfalz</a:t>
            </a:r>
            <a:endParaRPr lang="de-DE" sz="675" dirty="0">
              <a:solidFill>
                <a:srgbClr val="606060"/>
              </a:solidFill>
              <a:ea typeface="ＭＳ Ｐゴシック" pitchFamily="-65" charset="-128"/>
              <a:cs typeface="Arial" pitchFamily="34" charset="0"/>
            </a:endParaRPr>
          </a:p>
        </p:txBody>
      </p:sp>
      <p:pic>
        <p:nvPicPr>
          <p:cNvPr id="12" name="Grafik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5844" y="81321"/>
            <a:ext cx="1807464" cy="1051560"/>
          </a:xfrm>
          <a:prstGeom prst="rect">
            <a:avLst/>
          </a:prstGeom>
        </p:spPr>
      </p:pic>
      <p:grpSp>
        <p:nvGrpSpPr>
          <p:cNvPr id="13" name="Group 36"/>
          <p:cNvGrpSpPr>
            <a:grpSpLocks/>
          </p:cNvGrpSpPr>
          <p:nvPr userDrawn="1"/>
        </p:nvGrpSpPr>
        <p:grpSpPr bwMode="auto">
          <a:xfrm>
            <a:off x="0" y="1188244"/>
            <a:ext cx="7596336" cy="67866"/>
            <a:chOff x="0" y="671"/>
            <a:chExt cx="4576" cy="57"/>
          </a:xfrm>
        </p:grpSpPr>
        <p:sp>
          <p:nvSpPr>
            <p:cNvPr id="14"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sp>
          <p:nvSpPr>
            <p:cNvPr id="15"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grpSp>
    </p:spTree>
    <p:extLst>
      <p:ext uri="{BB962C8B-B14F-4D97-AF65-F5344CB8AC3E}">
        <p14:creationId xmlns:p14="http://schemas.microsoft.com/office/powerpoint/2010/main" val="19688934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showMasterPhAnim="0" preserve="1">
  <p:cSld name="1_Zwischentitel">
    <p:spTree>
      <p:nvGrpSpPr>
        <p:cNvPr id="1" name=""/>
        <p:cNvGrpSpPr/>
        <p:nvPr/>
      </p:nvGrpSpPr>
      <p:grpSpPr>
        <a:xfrm>
          <a:off x="0" y="0"/>
          <a:ext cx="0" cy="0"/>
          <a:chOff x="0" y="0"/>
          <a:chExt cx="0" cy="0"/>
        </a:xfrm>
      </p:grpSpPr>
      <p:sp>
        <p:nvSpPr>
          <p:cNvPr id="6" name="Textfeld 5"/>
          <p:cNvSpPr txBox="1"/>
          <p:nvPr/>
        </p:nvSpPr>
        <p:spPr>
          <a:xfrm>
            <a:off x="7264403" y="4953000"/>
            <a:ext cx="1160463" cy="190500"/>
          </a:xfrm>
          <a:prstGeom prst="rect">
            <a:avLst/>
          </a:prstGeom>
          <a:noFill/>
        </p:spPr>
        <p:txBody>
          <a:bodyPr lIns="0" tIns="0" rIns="0" bIns="0"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r>
              <a:rPr lang="de-DE" altLang="de-DE" sz="675">
                <a:solidFill>
                  <a:srgbClr val="606060"/>
                </a:solidFill>
                <a:latin typeface="Bliss Light" charset="0"/>
              </a:rPr>
              <a:t>Folie </a:t>
            </a:r>
            <a:fld id="{2DA30F1B-19B2-4F90-B804-962DFBA4693A}" type="slidenum">
              <a:rPr lang="de-DE" altLang="de-DE" sz="675">
                <a:solidFill>
                  <a:srgbClr val="606060"/>
                </a:solidFill>
                <a:latin typeface="Bliss Light" charset="0"/>
              </a:rPr>
              <a:pPr algn="r"/>
              <a:t>‹Nr.›</a:t>
            </a:fld>
            <a:r>
              <a:rPr lang="de-DE" altLang="de-DE" sz="675">
                <a:solidFill>
                  <a:srgbClr val="606060"/>
                </a:solidFill>
                <a:latin typeface="Bliss Light" charset="0"/>
              </a:rPr>
              <a:t>  </a:t>
            </a:r>
          </a:p>
        </p:txBody>
      </p:sp>
      <p:sp>
        <p:nvSpPr>
          <p:cNvPr id="2" name="Titel 1"/>
          <p:cNvSpPr>
            <a:spLocks noGrp="1"/>
          </p:cNvSpPr>
          <p:nvPr>
            <p:ph type="title"/>
          </p:nvPr>
        </p:nvSpPr>
        <p:spPr>
          <a:xfrm>
            <a:off x="689840" y="1943903"/>
            <a:ext cx="7735024" cy="1404000"/>
          </a:xfrm>
          <a:ln>
            <a:noFill/>
          </a:ln>
        </p:spPr>
        <p:txBody>
          <a:bodyPr anchor="t"/>
          <a:lstStyle>
            <a:lvl1pPr marL="0" indent="0">
              <a:buFont typeface="+mj-lt"/>
              <a:buNone/>
              <a:tabLst/>
              <a:defRPr kumimoji="0" lang="de-DE" sz="2400" b="0" i="0" u="none" strike="noStrike" kern="0" cap="all" spc="0" normalizeH="0" baseline="0" noProof="0" dirty="0" smtClean="0">
                <a:ln>
                  <a:noFill/>
                </a:ln>
                <a:solidFill>
                  <a:schemeClr val="tx2"/>
                </a:solidFill>
                <a:effectLst/>
                <a:uLnTx/>
                <a:uFillTx/>
                <a:latin typeface="Arial"/>
                <a:ea typeface="+mj-ea"/>
                <a:cs typeface="Arial"/>
              </a:defRPr>
            </a:lvl1pPr>
          </a:lstStyle>
          <a:p>
            <a:r>
              <a:rPr lang="de-DE" smtClean="0"/>
              <a:t>Titelmasterformat durch Klicken bearbeiten</a:t>
            </a:r>
            <a:endParaRPr lang="de-DE" dirty="0"/>
          </a:p>
        </p:txBody>
      </p:sp>
      <p:sp>
        <p:nvSpPr>
          <p:cNvPr id="9" name="Textfeld 8"/>
          <p:cNvSpPr txBox="1"/>
          <p:nvPr userDrawn="1"/>
        </p:nvSpPr>
        <p:spPr>
          <a:xfrm>
            <a:off x="714378" y="4953000"/>
            <a:ext cx="5040313" cy="190500"/>
          </a:xfrm>
          <a:prstGeom prst="rect">
            <a:avLst/>
          </a:prstGeom>
          <a:noFill/>
        </p:spPr>
        <p:txBody>
          <a:bodyPr lIns="0" tIns="0" rIns="0" bIns="0" anchor="ctr"/>
          <a:lstStyle/>
          <a:p>
            <a:pPr eaLnBrk="0" hangingPunct="0">
              <a:defRPr/>
            </a:pPr>
            <a:r>
              <a:rPr lang="de-DE" sz="675" dirty="0">
                <a:solidFill>
                  <a:srgbClr val="606060"/>
                </a:solidFill>
                <a:ea typeface="ＭＳ Ｐゴシック" pitchFamily="-65" charset="-128"/>
                <a:cs typeface="Arial" pitchFamily="34" charset="0"/>
              </a:rPr>
              <a:t>Feuerwehr- und </a:t>
            </a:r>
            <a:r>
              <a:rPr lang="de-DE" sz="675" dirty="0" smtClean="0">
                <a:solidFill>
                  <a:srgbClr val="606060"/>
                </a:solidFill>
                <a:ea typeface="ＭＳ Ｐゴシック" pitchFamily="-65" charset="-128"/>
                <a:cs typeface="Arial" pitchFamily="34" charset="0"/>
              </a:rPr>
              <a:t>Katastrophenschutzakademie</a:t>
            </a:r>
            <a:r>
              <a:rPr lang="de-DE" sz="675" baseline="0" dirty="0" smtClean="0">
                <a:solidFill>
                  <a:srgbClr val="606060"/>
                </a:solidFill>
                <a:ea typeface="ＭＳ Ｐゴシック" pitchFamily="-65" charset="-128"/>
                <a:cs typeface="Arial" pitchFamily="34" charset="0"/>
              </a:rPr>
              <a:t> </a:t>
            </a:r>
            <a:r>
              <a:rPr lang="de-DE" sz="675" dirty="0" smtClean="0">
                <a:solidFill>
                  <a:srgbClr val="606060"/>
                </a:solidFill>
                <a:ea typeface="ＭＳ Ｐゴシック" pitchFamily="-65" charset="-128"/>
                <a:cs typeface="Arial" pitchFamily="34" charset="0"/>
              </a:rPr>
              <a:t>Rheinland-Pfalz</a:t>
            </a:r>
            <a:endParaRPr lang="de-DE" sz="675" dirty="0">
              <a:solidFill>
                <a:srgbClr val="606060"/>
              </a:solidFill>
              <a:ea typeface="ＭＳ Ｐゴシック" pitchFamily="-65" charset="-128"/>
              <a:cs typeface="Arial" pitchFamily="34" charset="0"/>
            </a:endParaRPr>
          </a:p>
        </p:txBody>
      </p:sp>
      <p:pic>
        <p:nvPicPr>
          <p:cNvPr id="11" name="Grafik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5844" y="81321"/>
            <a:ext cx="1807464" cy="1051560"/>
          </a:xfrm>
          <a:prstGeom prst="rect">
            <a:avLst/>
          </a:prstGeom>
        </p:spPr>
      </p:pic>
      <p:grpSp>
        <p:nvGrpSpPr>
          <p:cNvPr id="12" name="Group 36"/>
          <p:cNvGrpSpPr>
            <a:grpSpLocks/>
          </p:cNvGrpSpPr>
          <p:nvPr userDrawn="1"/>
        </p:nvGrpSpPr>
        <p:grpSpPr bwMode="auto">
          <a:xfrm>
            <a:off x="0" y="1188244"/>
            <a:ext cx="7596336" cy="67866"/>
            <a:chOff x="0" y="671"/>
            <a:chExt cx="4576" cy="57"/>
          </a:xfrm>
        </p:grpSpPr>
        <p:sp>
          <p:nvSpPr>
            <p:cNvPr id="13"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sp>
          <p:nvSpPr>
            <p:cNvPr id="14"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grpSp>
    </p:spTree>
    <p:extLst>
      <p:ext uri="{BB962C8B-B14F-4D97-AF65-F5344CB8AC3E}">
        <p14:creationId xmlns:p14="http://schemas.microsoft.com/office/powerpoint/2010/main" val="77288833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a:xfrm>
            <a:off x="685803" y="1409701"/>
            <a:ext cx="7739063" cy="3430191"/>
          </a:xfrm>
        </p:spPr>
        <p:txBody>
          <a:bodyPr/>
          <a:lstStyle>
            <a:lvl5pPr marL="270266" indent="3572">
              <a:defRPr>
                <a:solidFill>
                  <a:schemeClr val="tx1">
                    <a:lumMod val="75000"/>
                    <a:lumOff val="25000"/>
                  </a:schemeClr>
                </a:solidFill>
              </a:defRPr>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373638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Leer">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de-DE" smtClean="0"/>
              <a:t>Titelmasterformat durch Klicken bearbeiten</a:t>
            </a:r>
            <a:endParaRPr lang="de-DE" dirty="0"/>
          </a:p>
        </p:txBody>
      </p:sp>
    </p:spTree>
    <p:extLst>
      <p:ext uri="{BB962C8B-B14F-4D97-AF65-F5344CB8AC3E}">
        <p14:creationId xmlns:p14="http://schemas.microsoft.com/office/powerpoint/2010/main" val="4154792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showMasterPhAnim="0" preserve="1" userDrawn="1">
  <p:cSld name="2_Leer">
    <p:spTree>
      <p:nvGrpSpPr>
        <p:cNvPr id="1" name=""/>
        <p:cNvGrpSpPr/>
        <p:nvPr/>
      </p:nvGrpSpPr>
      <p:grpSpPr>
        <a:xfrm>
          <a:off x="0" y="0"/>
          <a:ext cx="0" cy="0"/>
          <a:chOff x="0" y="0"/>
          <a:chExt cx="0" cy="0"/>
        </a:xfrm>
      </p:grpSpPr>
      <p:grpSp>
        <p:nvGrpSpPr>
          <p:cNvPr id="3" name="Group 36"/>
          <p:cNvGrpSpPr>
            <a:grpSpLocks/>
          </p:cNvGrpSpPr>
          <p:nvPr/>
        </p:nvGrpSpPr>
        <p:grpSpPr bwMode="auto">
          <a:xfrm>
            <a:off x="0" y="1188244"/>
            <a:ext cx="7264400" cy="67866"/>
            <a:chOff x="0" y="671"/>
            <a:chExt cx="4576" cy="57"/>
          </a:xfrm>
        </p:grpSpPr>
        <p:sp>
          <p:nvSpPr>
            <p:cNvPr id="4"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sp>
          <p:nvSpPr>
            <p:cNvPr id="5"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grpSp>
      <p:sp>
        <p:nvSpPr>
          <p:cNvPr id="6" name="Line 32"/>
          <p:cNvSpPr>
            <a:spLocks noChangeShapeType="1"/>
          </p:cNvSpPr>
          <p:nvPr/>
        </p:nvSpPr>
        <p:spPr bwMode="auto">
          <a:xfrm>
            <a:off x="0" y="4950619"/>
            <a:ext cx="9144000" cy="0"/>
          </a:xfrm>
          <a:prstGeom prst="line">
            <a:avLst/>
          </a:prstGeom>
          <a:noFill/>
          <a:ln w="9525">
            <a:solidFill>
              <a:srgbClr val="C0C0C0"/>
            </a:solidFill>
            <a:round/>
            <a:headEnd/>
            <a:tailEnd/>
          </a:ln>
        </p:spPr>
        <p:txBody>
          <a:bodyPr wrap="none" anchor="ctr"/>
          <a:lstStyle/>
          <a:p>
            <a:pPr eaLnBrk="0" hangingPunct="0">
              <a:defRPr/>
            </a:pPr>
            <a:endParaRPr lang="de-DE" sz="1800" dirty="0">
              <a:latin typeface="Arial" pitchFamily="-112" charset="0"/>
              <a:ea typeface="ＭＳ Ｐゴシック" pitchFamily="-112" charset="-128"/>
              <a:cs typeface="ＭＳ Ｐゴシック" pitchFamily="-112" charset="-128"/>
            </a:endParaRPr>
          </a:p>
        </p:txBody>
      </p:sp>
      <p:sp>
        <p:nvSpPr>
          <p:cNvPr id="8" name="Textfeld 7"/>
          <p:cNvSpPr txBox="1"/>
          <p:nvPr/>
        </p:nvSpPr>
        <p:spPr>
          <a:xfrm>
            <a:off x="7264403" y="4953000"/>
            <a:ext cx="1160463" cy="190500"/>
          </a:xfrm>
          <a:prstGeom prst="rect">
            <a:avLst/>
          </a:prstGeom>
          <a:noFill/>
        </p:spPr>
        <p:txBody>
          <a:bodyPr lIns="0" tIns="0" rIns="0" bIns="0"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r>
              <a:rPr lang="de-DE" altLang="de-DE" sz="675">
                <a:solidFill>
                  <a:srgbClr val="606060"/>
                </a:solidFill>
                <a:cs typeface="Arial" panose="020B0604020202020204" pitchFamily="34" charset="0"/>
              </a:rPr>
              <a:t>Folie </a:t>
            </a:r>
            <a:fld id="{30C34A14-197D-42AE-89B8-4EA67B3577AD}" type="slidenum">
              <a:rPr lang="de-DE" altLang="de-DE" sz="675">
                <a:solidFill>
                  <a:srgbClr val="606060"/>
                </a:solidFill>
                <a:cs typeface="Arial" panose="020B0604020202020204" pitchFamily="34" charset="0"/>
              </a:rPr>
              <a:pPr algn="r"/>
              <a:t>‹Nr.›</a:t>
            </a:fld>
            <a:r>
              <a:rPr lang="de-DE" altLang="de-DE" sz="675">
                <a:solidFill>
                  <a:srgbClr val="606060"/>
                </a:solidFill>
                <a:cs typeface="Arial" panose="020B0604020202020204" pitchFamily="34" charset="0"/>
              </a:rPr>
              <a:t>  </a:t>
            </a:r>
          </a:p>
        </p:txBody>
      </p:sp>
      <p:sp>
        <p:nvSpPr>
          <p:cNvPr id="9" name="Rectangle 18"/>
          <p:cNvSpPr>
            <a:spLocks noChangeArrowheads="1"/>
          </p:cNvSpPr>
          <p:nvPr/>
        </p:nvSpPr>
        <p:spPr bwMode="auto">
          <a:xfrm>
            <a:off x="3" y="1178720"/>
            <a:ext cx="7559675" cy="108347"/>
          </a:xfrm>
          <a:prstGeom prst="rect">
            <a:avLst/>
          </a:prstGeom>
          <a:solidFill>
            <a:schemeClr val="bg1"/>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sp>
        <p:nvSpPr>
          <p:cNvPr id="7" name="Titel 6"/>
          <p:cNvSpPr>
            <a:spLocks noGrp="1"/>
          </p:cNvSpPr>
          <p:nvPr>
            <p:ph type="title"/>
          </p:nvPr>
        </p:nvSpPr>
        <p:spPr>
          <a:xfrm>
            <a:off x="687165" y="334631"/>
            <a:ext cx="5838825" cy="324000"/>
          </a:xfrm>
        </p:spPr>
        <p:txBody>
          <a:bodyPr/>
          <a:lstStyle/>
          <a:p>
            <a:r>
              <a:rPr lang="de-DE" smtClean="0"/>
              <a:t>Titelmasterformat durch Klicken bearbeiten</a:t>
            </a:r>
            <a:endParaRPr lang="de-DE" dirty="0"/>
          </a:p>
        </p:txBody>
      </p:sp>
      <p:sp>
        <p:nvSpPr>
          <p:cNvPr id="13" name="Textfeld 12"/>
          <p:cNvSpPr txBox="1"/>
          <p:nvPr userDrawn="1"/>
        </p:nvSpPr>
        <p:spPr>
          <a:xfrm>
            <a:off x="714378" y="4953000"/>
            <a:ext cx="5040313" cy="190500"/>
          </a:xfrm>
          <a:prstGeom prst="rect">
            <a:avLst/>
          </a:prstGeom>
          <a:noFill/>
        </p:spPr>
        <p:txBody>
          <a:bodyPr lIns="0" tIns="0" rIns="0" bIns="0" anchor="ctr"/>
          <a:lstStyle/>
          <a:p>
            <a:pPr eaLnBrk="0" hangingPunct="0">
              <a:defRPr/>
            </a:pPr>
            <a:r>
              <a:rPr lang="de-DE" sz="675" dirty="0">
                <a:solidFill>
                  <a:srgbClr val="606060"/>
                </a:solidFill>
                <a:ea typeface="ＭＳ Ｐゴシック" pitchFamily="-65" charset="-128"/>
                <a:cs typeface="Arial" pitchFamily="34" charset="0"/>
              </a:rPr>
              <a:t>Feuerwehr- und </a:t>
            </a:r>
            <a:r>
              <a:rPr lang="de-DE" sz="675" dirty="0" smtClean="0">
                <a:solidFill>
                  <a:srgbClr val="606060"/>
                </a:solidFill>
                <a:ea typeface="ＭＳ Ｐゴシック" pitchFamily="-65" charset="-128"/>
                <a:cs typeface="Arial" pitchFamily="34" charset="0"/>
              </a:rPr>
              <a:t>Katastrophenschutzakademie</a:t>
            </a:r>
            <a:r>
              <a:rPr lang="de-DE" sz="675" baseline="0" dirty="0" smtClean="0">
                <a:solidFill>
                  <a:srgbClr val="606060"/>
                </a:solidFill>
                <a:ea typeface="ＭＳ Ｐゴシック" pitchFamily="-65" charset="-128"/>
                <a:cs typeface="Arial" pitchFamily="34" charset="0"/>
              </a:rPr>
              <a:t> </a:t>
            </a:r>
            <a:r>
              <a:rPr lang="de-DE" sz="675" dirty="0" smtClean="0">
                <a:solidFill>
                  <a:srgbClr val="606060"/>
                </a:solidFill>
                <a:ea typeface="ＭＳ Ｐゴシック" pitchFamily="-65" charset="-128"/>
                <a:cs typeface="Arial" pitchFamily="34" charset="0"/>
              </a:rPr>
              <a:t>Rheinland-Pfalz</a:t>
            </a:r>
            <a:endParaRPr lang="de-DE" sz="675" dirty="0">
              <a:solidFill>
                <a:srgbClr val="606060"/>
              </a:solidFill>
              <a:ea typeface="ＭＳ Ｐゴシック" pitchFamily="-65" charset="-128"/>
              <a:cs typeface="Arial" pitchFamily="34" charset="0"/>
            </a:endParaRPr>
          </a:p>
        </p:txBody>
      </p:sp>
      <p:pic>
        <p:nvPicPr>
          <p:cNvPr id="11" name="Grafik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5844" y="81321"/>
            <a:ext cx="1807464" cy="1051560"/>
          </a:xfrm>
          <a:prstGeom prst="rect">
            <a:avLst/>
          </a:prstGeom>
        </p:spPr>
      </p:pic>
    </p:spTree>
    <p:extLst>
      <p:ext uri="{BB962C8B-B14F-4D97-AF65-F5344CB8AC3E}">
        <p14:creationId xmlns:p14="http://schemas.microsoft.com/office/powerpoint/2010/main" val="3699496090"/>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3_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3068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1_Titel und Inhalt">
    <p:spTree>
      <p:nvGrpSpPr>
        <p:cNvPr id="1" name=""/>
        <p:cNvGrpSpPr/>
        <p:nvPr/>
      </p:nvGrpSpPr>
      <p:grpSpPr>
        <a:xfrm>
          <a:off x="0" y="0"/>
          <a:ext cx="0" cy="0"/>
          <a:chOff x="0" y="0"/>
          <a:chExt cx="0" cy="0"/>
        </a:xfrm>
      </p:grpSpPr>
      <p:sp>
        <p:nvSpPr>
          <p:cNvPr id="7" name="Line 32"/>
          <p:cNvSpPr>
            <a:spLocks noChangeShapeType="1"/>
          </p:cNvSpPr>
          <p:nvPr/>
        </p:nvSpPr>
        <p:spPr bwMode="auto">
          <a:xfrm>
            <a:off x="0" y="4950619"/>
            <a:ext cx="9144000" cy="0"/>
          </a:xfrm>
          <a:prstGeom prst="line">
            <a:avLst/>
          </a:prstGeom>
          <a:noFill/>
          <a:ln w="9525">
            <a:solidFill>
              <a:srgbClr val="C0C0C0"/>
            </a:solidFill>
            <a:round/>
            <a:headEnd/>
            <a:tailEnd/>
          </a:ln>
        </p:spPr>
        <p:txBody>
          <a:bodyPr wrap="none" anchor="ctr"/>
          <a:lstStyle/>
          <a:p>
            <a:pPr eaLnBrk="0" hangingPunct="0">
              <a:defRPr/>
            </a:pPr>
            <a:endParaRPr lang="de-DE" sz="1800" dirty="0">
              <a:latin typeface="Arial" pitchFamily="-112" charset="0"/>
              <a:ea typeface="ＭＳ Ｐゴシック" pitchFamily="-112" charset="-128"/>
              <a:cs typeface="ＭＳ Ｐゴシック" pitchFamily="-112" charset="-128"/>
            </a:endParaRPr>
          </a:p>
        </p:txBody>
      </p:sp>
      <p:sp>
        <p:nvSpPr>
          <p:cNvPr id="8" name="Textfeld 7"/>
          <p:cNvSpPr txBox="1"/>
          <p:nvPr/>
        </p:nvSpPr>
        <p:spPr>
          <a:xfrm>
            <a:off x="7264403" y="4953000"/>
            <a:ext cx="1160463" cy="190500"/>
          </a:xfrm>
          <a:prstGeom prst="rect">
            <a:avLst/>
          </a:prstGeom>
          <a:noFill/>
        </p:spPr>
        <p:txBody>
          <a:bodyPr lIns="0" tIns="0" rIns="0" bIns="0"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r>
              <a:rPr lang="de-DE" altLang="de-DE" sz="675" dirty="0">
                <a:solidFill>
                  <a:srgbClr val="606060"/>
                </a:solidFill>
                <a:cs typeface="Arial" panose="020B0604020202020204" pitchFamily="34" charset="0"/>
              </a:rPr>
              <a:t>Folie </a:t>
            </a:r>
            <a:fld id="{B7B64A30-FA59-4D60-A97A-2E8D466683A1}" type="slidenum">
              <a:rPr lang="de-DE" altLang="de-DE" sz="675">
                <a:solidFill>
                  <a:srgbClr val="606060"/>
                </a:solidFill>
                <a:cs typeface="Arial" panose="020B0604020202020204" pitchFamily="34" charset="0"/>
              </a:rPr>
              <a:pPr algn="r"/>
              <a:t>‹Nr.›</a:t>
            </a:fld>
            <a:r>
              <a:rPr lang="de-DE" altLang="de-DE" sz="675" dirty="0">
                <a:solidFill>
                  <a:srgbClr val="606060"/>
                </a:solidFill>
                <a:cs typeface="Arial" panose="020B0604020202020204" pitchFamily="34" charset="0"/>
              </a:rPr>
              <a:t>  </a:t>
            </a:r>
          </a:p>
        </p:txBody>
      </p:sp>
      <p:sp>
        <p:nvSpPr>
          <p:cNvPr id="9" name="Textfeld 8"/>
          <p:cNvSpPr txBox="1"/>
          <p:nvPr/>
        </p:nvSpPr>
        <p:spPr>
          <a:xfrm>
            <a:off x="6003928" y="4953000"/>
            <a:ext cx="1260475" cy="190500"/>
          </a:xfrm>
          <a:prstGeom prst="rect">
            <a:avLst/>
          </a:prstGeom>
          <a:noFill/>
        </p:spPr>
        <p:txBody>
          <a:bodyPr lIns="0" tIns="0" rIns="0" bIns="0" anchor="ctr"/>
          <a:lstStyle/>
          <a:p>
            <a:pPr algn="r" eaLnBrk="0" hangingPunct="0">
              <a:defRPr/>
            </a:pPr>
            <a:fld id="{DE74BDF7-63C4-4B25-BDC5-617530EC59B7}" type="datetime4">
              <a:rPr lang="de-DE" sz="675" smtClean="0">
                <a:solidFill>
                  <a:srgbClr val="606060"/>
                </a:solidFill>
                <a:ea typeface="ＭＳ Ｐゴシック" pitchFamily="-65" charset="-128"/>
                <a:cs typeface="Arial" pitchFamily="34" charset="0"/>
              </a:rPr>
              <a:t>16. Mai 2022</a:t>
            </a:fld>
            <a:endParaRPr lang="de-DE" sz="675" dirty="0">
              <a:solidFill>
                <a:srgbClr val="606060"/>
              </a:solidFill>
              <a:ea typeface="ＭＳ Ｐゴシック" pitchFamily="-65" charset="-128"/>
              <a:cs typeface="Arial" pitchFamily="34" charset="0"/>
            </a:endParaRPr>
          </a:p>
        </p:txBody>
      </p:sp>
      <p:sp>
        <p:nvSpPr>
          <p:cNvPr id="10" name="Rectangle 6"/>
          <p:cNvSpPr>
            <a:spLocks noChangeArrowheads="1"/>
          </p:cNvSpPr>
          <p:nvPr/>
        </p:nvSpPr>
        <p:spPr bwMode="auto">
          <a:xfrm>
            <a:off x="0" y="1251349"/>
            <a:ext cx="9144000" cy="3701653"/>
          </a:xfrm>
          <a:prstGeom prst="rect">
            <a:avLst/>
          </a:prstGeom>
          <a:solidFill>
            <a:srgbClr val="8F1936">
              <a:alpha val="89999"/>
            </a:srgbClr>
          </a:solidFill>
          <a:ln w="9525">
            <a:noFill/>
            <a:miter lim="800000"/>
            <a:headEnd/>
            <a:tailEnd/>
          </a:ln>
        </p:spPr>
        <p:txBody>
          <a:bodyPr wrap="none" anchor="ctr"/>
          <a:lstStyle/>
          <a:p>
            <a:pPr eaLnBrk="0" hangingPunct="0">
              <a:defRPr/>
            </a:pPr>
            <a:r>
              <a:rPr lang="de-DE" sz="1800">
                <a:ea typeface="ＭＳ Ｐゴシック" pitchFamily="-65" charset="-128"/>
              </a:rPr>
              <a:t> </a:t>
            </a:r>
          </a:p>
        </p:txBody>
      </p:sp>
      <p:sp>
        <p:nvSpPr>
          <p:cNvPr id="2" name="Titel 1"/>
          <p:cNvSpPr>
            <a:spLocks noGrp="1"/>
          </p:cNvSpPr>
          <p:nvPr>
            <p:ph type="title"/>
          </p:nvPr>
        </p:nvSpPr>
        <p:spPr>
          <a:xfrm>
            <a:off x="714378" y="2000250"/>
            <a:ext cx="7720013" cy="692944"/>
          </a:xfrm>
        </p:spPr>
        <p:txBody>
          <a:bodyPr anchor="t"/>
          <a:lstStyle>
            <a:lvl1pPr>
              <a:defRPr>
                <a:solidFill>
                  <a:schemeClr val="bg1"/>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685803" y="3086101"/>
            <a:ext cx="7748587" cy="1753791"/>
          </a:xfrm>
        </p:spPr>
        <p:txBody>
          <a:bodyPr/>
          <a:lstStyle>
            <a:lvl1pPr marL="0" algn="l">
              <a:lnSpc>
                <a:spcPct val="100000"/>
              </a:lnSpc>
              <a:spcBef>
                <a:spcPts val="0"/>
              </a:spcBef>
              <a:defRPr sz="1800" baseline="0">
                <a:solidFill>
                  <a:srgbClr val="CCCCCC"/>
                </a:solidFill>
              </a:defRPr>
            </a:lvl1pPr>
            <a:lvl2pPr marL="0" indent="-1191" algn="l">
              <a:lnSpc>
                <a:spcPct val="100000"/>
              </a:lnSpc>
              <a:spcBef>
                <a:spcPts val="0"/>
              </a:spcBef>
              <a:defRPr sz="1800">
                <a:solidFill>
                  <a:srgbClr val="CCCCCC"/>
                </a:solidFill>
              </a:defRPr>
            </a:lvl2pPr>
            <a:lvl3pPr marL="0" indent="-1191" algn="l">
              <a:lnSpc>
                <a:spcPct val="100000"/>
              </a:lnSpc>
              <a:spcBef>
                <a:spcPts val="0"/>
              </a:spcBef>
              <a:buNone/>
              <a:defRPr sz="1800">
                <a:solidFill>
                  <a:srgbClr val="CCCCCC"/>
                </a:solidFill>
              </a:defRPr>
            </a:lvl3pPr>
            <a:lvl4pPr marL="0" indent="-1191" algn="l">
              <a:lnSpc>
                <a:spcPct val="100000"/>
              </a:lnSpc>
              <a:spcBef>
                <a:spcPts val="0"/>
              </a:spcBef>
              <a:buNone/>
              <a:defRPr sz="1800">
                <a:solidFill>
                  <a:srgbClr val="CCCCCC"/>
                </a:solidFill>
              </a:defRPr>
            </a:lvl4pPr>
            <a:lvl5pPr marL="0" indent="-1191" algn="l">
              <a:lnSpc>
                <a:spcPct val="100000"/>
              </a:lnSpc>
              <a:spcBef>
                <a:spcPts val="0"/>
              </a:spcBef>
              <a:defRPr sz="1800">
                <a:solidFill>
                  <a:srgbClr val="CCCCCC"/>
                </a:solidFill>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14" name="Textfeld 13"/>
          <p:cNvSpPr txBox="1"/>
          <p:nvPr userDrawn="1"/>
        </p:nvSpPr>
        <p:spPr>
          <a:xfrm>
            <a:off x="714378" y="4953000"/>
            <a:ext cx="5040313" cy="190500"/>
          </a:xfrm>
          <a:prstGeom prst="rect">
            <a:avLst/>
          </a:prstGeom>
          <a:noFill/>
        </p:spPr>
        <p:txBody>
          <a:bodyPr lIns="0" tIns="0" rIns="0" bIns="0" anchor="ctr"/>
          <a:lstStyle/>
          <a:p>
            <a:pPr eaLnBrk="0" hangingPunct="0">
              <a:defRPr/>
            </a:pPr>
            <a:r>
              <a:rPr lang="de-DE" sz="675" dirty="0">
                <a:solidFill>
                  <a:srgbClr val="606060"/>
                </a:solidFill>
                <a:ea typeface="ＭＳ Ｐゴシック" pitchFamily="-65" charset="-128"/>
                <a:cs typeface="Arial" pitchFamily="34" charset="0"/>
              </a:rPr>
              <a:t>Feuerwehr- und </a:t>
            </a:r>
            <a:r>
              <a:rPr lang="de-DE" sz="675" dirty="0" smtClean="0">
                <a:solidFill>
                  <a:srgbClr val="606060"/>
                </a:solidFill>
                <a:ea typeface="ＭＳ Ｐゴシック" pitchFamily="-65" charset="-128"/>
                <a:cs typeface="Arial" pitchFamily="34" charset="0"/>
              </a:rPr>
              <a:t>Katastrophenschutzakademie</a:t>
            </a:r>
            <a:r>
              <a:rPr lang="de-DE" sz="675" baseline="0" dirty="0" smtClean="0">
                <a:solidFill>
                  <a:srgbClr val="606060"/>
                </a:solidFill>
                <a:ea typeface="ＭＳ Ｐゴシック" pitchFamily="-65" charset="-128"/>
                <a:cs typeface="Arial" pitchFamily="34" charset="0"/>
              </a:rPr>
              <a:t> </a:t>
            </a:r>
            <a:r>
              <a:rPr lang="de-DE" sz="675" dirty="0" smtClean="0">
                <a:solidFill>
                  <a:srgbClr val="606060"/>
                </a:solidFill>
                <a:ea typeface="ＭＳ Ｐゴシック" pitchFamily="-65" charset="-128"/>
                <a:cs typeface="Arial" pitchFamily="34" charset="0"/>
              </a:rPr>
              <a:t>Rheinland-Pfalz</a:t>
            </a:r>
            <a:endParaRPr lang="de-DE" sz="675" dirty="0">
              <a:solidFill>
                <a:srgbClr val="606060"/>
              </a:solidFill>
              <a:ea typeface="ＭＳ Ｐゴシック" pitchFamily="-65" charset="-128"/>
              <a:cs typeface="Arial" pitchFamily="34" charset="0"/>
            </a:endParaRPr>
          </a:p>
        </p:txBody>
      </p:sp>
      <p:pic>
        <p:nvPicPr>
          <p:cNvPr id="15" name="Grafik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5844" y="81321"/>
            <a:ext cx="1807464" cy="1051560"/>
          </a:xfrm>
          <a:prstGeom prst="rect">
            <a:avLst/>
          </a:prstGeom>
        </p:spPr>
      </p:pic>
      <p:grpSp>
        <p:nvGrpSpPr>
          <p:cNvPr id="16" name="Group 36"/>
          <p:cNvGrpSpPr>
            <a:grpSpLocks/>
          </p:cNvGrpSpPr>
          <p:nvPr userDrawn="1"/>
        </p:nvGrpSpPr>
        <p:grpSpPr bwMode="auto">
          <a:xfrm>
            <a:off x="0" y="1188244"/>
            <a:ext cx="7596336" cy="67866"/>
            <a:chOff x="0" y="671"/>
            <a:chExt cx="4576" cy="57"/>
          </a:xfrm>
        </p:grpSpPr>
        <p:sp>
          <p:nvSpPr>
            <p:cNvPr id="17"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sp>
          <p:nvSpPr>
            <p:cNvPr id="18"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grpSp>
    </p:spTree>
    <p:extLst>
      <p:ext uri="{BB962C8B-B14F-4D97-AF65-F5344CB8AC3E}">
        <p14:creationId xmlns:p14="http://schemas.microsoft.com/office/powerpoint/2010/main" val="3273173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1" y="328613"/>
            <a:ext cx="5838825" cy="692944"/>
          </a:xfrm>
          <a:prstGeom prst="rect">
            <a:avLst/>
          </a:prstGeom>
          <a:noFill/>
          <a:ln w="9525">
            <a:noFill/>
            <a:miter lim="800000"/>
            <a:headEnd/>
            <a:tailEnd/>
          </a:ln>
        </p:spPr>
        <p:txBody>
          <a:bodyPr vert="horz" wrap="square" lIns="0" tIns="0" rIns="0" bIns="0" numCol="1" anchor="b" anchorCtr="0" compatLnSpc="1">
            <a:prstTxWarp prst="textNoShape">
              <a:avLst/>
            </a:prstTxWarp>
            <a:noAutofit/>
          </a:bodyPr>
          <a:lstStyle/>
          <a:p>
            <a:pPr lvl="0"/>
            <a:r>
              <a:rPr lang="de-DE" smtClean="0"/>
              <a:t>Mastertitelformat bearbeiten</a:t>
            </a:r>
          </a:p>
        </p:txBody>
      </p:sp>
      <p:sp>
        <p:nvSpPr>
          <p:cNvPr id="3075" name="Rectangle 3"/>
          <p:cNvSpPr>
            <a:spLocks noGrp="1" noChangeArrowheads="1"/>
          </p:cNvSpPr>
          <p:nvPr>
            <p:ph type="body" idx="1"/>
          </p:nvPr>
        </p:nvSpPr>
        <p:spPr bwMode="auto">
          <a:xfrm>
            <a:off x="685803" y="1409701"/>
            <a:ext cx="7739063" cy="3430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smtClean="0"/>
              <a:t>Mastertextformat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grpSp>
        <p:nvGrpSpPr>
          <p:cNvPr id="3076" name="Group 36"/>
          <p:cNvGrpSpPr>
            <a:grpSpLocks/>
          </p:cNvGrpSpPr>
          <p:nvPr/>
        </p:nvGrpSpPr>
        <p:grpSpPr bwMode="auto">
          <a:xfrm>
            <a:off x="0" y="1188244"/>
            <a:ext cx="7596336" cy="67866"/>
            <a:chOff x="0" y="671"/>
            <a:chExt cx="4576" cy="57"/>
          </a:xfrm>
        </p:grpSpPr>
        <p:sp>
          <p:nvSpPr>
            <p:cNvPr id="1041"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sp>
          <p:nvSpPr>
            <p:cNvPr id="1042"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sz="1800">
                <a:ea typeface="ＭＳ Ｐゴシック" pitchFamily="-65" charset="-128"/>
              </a:endParaRPr>
            </a:p>
          </p:txBody>
        </p:sp>
      </p:grpSp>
      <p:sp>
        <p:nvSpPr>
          <p:cNvPr id="1056" name="Line 32"/>
          <p:cNvSpPr>
            <a:spLocks noChangeShapeType="1"/>
          </p:cNvSpPr>
          <p:nvPr/>
        </p:nvSpPr>
        <p:spPr bwMode="auto">
          <a:xfrm>
            <a:off x="0" y="4950619"/>
            <a:ext cx="9144000" cy="0"/>
          </a:xfrm>
          <a:prstGeom prst="line">
            <a:avLst/>
          </a:prstGeom>
          <a:noFill/>
          <a:ln w="9525">
            <a:solidFill>
              <a:srgbClr val="C0C0C0"/>
            </a:solidFill>
            <a:round/>
            <a:headEnd/>
            <a:tailEnd/>
          </a:ln>
        </p:spPr>
        <p:txBody>
          <a:bodyPr wrap="none" anchor="ctr"/>
          <a:lstStyle/>
          <a:p>
            <a:pPr eaLnBrk="0" hangingPunct="0">
              <a:defRPr/>
            </a:pPr>
            <a:endParaRPr lang="de-DE" sz="1800" dirty="0">
              <a:latin typeface="Arial" pitchFamily="-112" charset="0"/>
              <a:ea typeface="ＭＳ Ｐゴシック" pitchFamily="-112" charset="-128"/>
              <a:cs typeface="ＭＳ Ｐゴシック" pitchFamily="-112" charset="-128"/>
            </a:endParaRPr>
          </a:p>
        </p:txBody>
      </p:sp>
      <p:sp>
        <p:nvSpPr>
          <p:cNvPr id="14" name="Textfeld 13"/>
          <p:cNvSpPr txBox="1"/>
          <p:nvPr/>
        </p:nvSpPr>
        <p:spPr>
          <a:xfrm>
            <a:off x="7264403" y="4953000"/>
            <a:ext cx="1160463" cy="190500"/>
          </a:xfrm>
          <a:prstGeom prst="rect">
            <a:avLst/>
          </a:prstGeom>
          <a:noFill/>
        </p:spPr>
        <p:txBody>
          <a:bodyPr lIns="0" tIns="0" rIns="0" bIns="0"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r>
              <a:rPr lang="de-DE" altLang="de-DE" sz="675">
                <a:solidFill>
                  <a:srgbClr val="606060"/>
                </a:solidFill>
                <a:cs typeface="Arial" panose="020B0604020202020204" pitchFamily="34" charset="0"/>
              </a:rPr>
              <a:t>Folie </a:t>
            </a:r>
            <a:fld id="{E667EC9E-8CD3-44C8-8C39-F38DB932C193}" type="slidenum">
              <a:rPr lang="de-DE" altLang="de-DE" sz="675">
                <a:solidFill>
                  <a:srgbClr val="606060"/>
                </a:solidFill>
                <a:cs typeface="Arial" panose="020B0604020202020204" pitchFamily="34" charset="0"/>
              </a:rPr>
              <a:pPr algn="r"/>
              <a:t>‹Nr.›</a:t>
            </a:fld>
            <a:r>
              <a:rPr lang="de-DE" altLang="de-DE" sz="675">
                <a:solidFill>
                  <a:srgbClr val="606060"/>
                </a:solidFill>
                <a:cs typeface="Arial" panose="020B0604020202020204" pitchFamily="34" charset="0"/>
              </a:rPr>
              <a:t>  </a:t>
            </a:r>
          </a:p>
        </p:txBody>
      </p:sp>
      <p:sp>
        <p:nvSpPr>
          <p:cNvPr id="11" name="Textfeld 10"/>
          <p:cNvSpPr txBox="1"/>
          <p:nvPr userDrawn="1"/>
        </p:nvSpPr>
        <p:spPr>
          <a:xfrm>
            <a:off x="714378" y="4953000"/>
            <a:ext cx="5040313" cy="190500"/>
          </a:xfrm>
          <a:prstGeom prst="rect">
            <a:avLst/>
          </a:prstGeom>
          <a:noFill/>
        </p:spPr>
        <p:txBody>
          <a:bodyPr lIns="0" tIns="0" rIns="0" bIns="0" anchor="ctr"/>
          <a:lstStyle/>
          <a:p>
            <a:pPr eaLnBrk="0" hangingPunct="0">
              <a:defRPr/>
            </a:pPr>
            <a:r>
              <a:rPr lang="de-DE" sz="675" dirty="0">
                <a:solidFill>
                  <a:srgbClr val="606060"/>
                </a:solidFill>
                <a:ea typeface="ＭＳ Ｐゴシック" pitchFamily="-65" charset="-128"/>
                <a:cs typeface="Arial" pitchFamily="34" charset="0"/>
              </a:rPr>
              <a:t>Feuerwehr- und </a:t>
            </a:r>
            <a:r>
              <a:rPr lang="de-DE" sz="675" dirty="0" smtClean="0">
                <a:solidFill>
                  <a:srgbClr val="606060"/>
                </a:solidFill>
                <a:ea typeface="ＭＳ Ｐゴシック" pitchFamily="-65" charset="-128"/>
                <a:cs typeface="Arial" pitchFamily="34" charset="0"/>
              </a:rPr>
              <a:t>Katastrophenschutzakademie</a:t>
            </a:r>
            <a:r>
              <a:rPr lang="de-DE" sz="675" baseline="0" dirty="0" smtClean="0">
                <a:solidFill>
                  <a:srgbClr val="606060"/>
                </a:solidFill>
                <a:ea typeface="ＭＳ Ｐゴシック" pitchFamily="-65" charset="-128"/>
                <a:cs typeface="Arial" pitchFamily="34" charset="0"/>
              </a:rPr>
              <a:t> </a:t>
            </a:r>
            <a:r>
              <a:rPr lang="de-DE" sz="675" dirty="0" smtClean="0">
                <a:solidFill>
                  <a:srgbClr val="606060"/>
                </a:solidFill>
                <a:ea typeface="ＭＳ Ｐゴシック" pitchFamily="-65" charset="-128"/>
                <a:cs typeface="Arial" pitchFamily="34" charset="0"/>
              </a:rPr>
              <a:t>Rheinland-Pfalz</a:t>
            </a:r>
            <a:endParaRPr lang="de-DE" sz="675" dirty="0">
              <a:solidFill>
                <a:srgbClr val="606060"/>
              </a:solidFill>
              <a:ea typeface="ＭＳ Ｐゴシック" pitchFamily="-65" charset="-128"/>
              <a:cs typeface="Arial" pitchFamily="34" charset="0"/>
            </a:endParaRPr>
          </a:p>
        </p:txBody>
      </p:sp>
      <p:pic>
        <p:nvPicPr>
          <p:cNvPr id="2" name="Grafik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205844" y="81321"/>
            <a:ext cx="1807464" cy="1051560"/>
          </a:xfrm>
          <a:prstGeom prst="rect">
            <a:avLst/>
          </a:prstGeom>
        </p:spPr>
      </p:pic>
    </p:spTree>
  </p:cSld>
  <p:clrMap bg1="lt1" tx1="dk1" bg2="lt2" tx2="dk2" accent1="accent1" accent2="accent2" accent3="accent3" accent4="accent4" accent5="accent5" accent6="accent6" hlink="hlink" folHlink="folHlink"/>
  <p:sldLayoutIdLst>
    <p:sldLayoutId id="2147484017" r:id="rId1"/>
    <p:sldLayoutId id="2147484018" r:id="rId2"/>
    <p:sldLayoutId id="2147484019" r:id="rId3"/>
    <p:sldLayoutId id="2147484020" r:id="rId4"/>
    <p:sldLayoutId id="2147484013" r:id="rId5"/>
    <p:sldLayoutId id="2147484014" r:id="rId6"/>
    <p:sldLayoutId id="2147484021" r:id="rId7"/>
    <p:sldLayoutId id="2147484016" r:id="rId8"/>
    <p:sldLayoutId id="2147484022" r:id="rId9"/>
  </p:sldLayoutIdLst>
  <p:timing>
    <p:tnLst>
      <p:par>
        <p:cTn id="1" dur="indefinite" restart="never" nodeType="tmRoot"/>
      </p:par>
    </p:tnLst>
  </p:timing>
  <p:txStyles>
    <p:titleStyle>
      <a:lvl1pPr algn="l" rtl="0" eaLnBrk="1" fontAlgn="base" hangingPunct="1">
        <a:spcBef>
          <a:spcPct val="0"/>
        </a:spcBef>
        <a:spcAft>
          <a:spcPct val="0"/>
        </a:spcAft>
        <a:defRPr sz="2400" cap="all">
          <a:solidFill>
            <a:srgbClr val="8F1936"/>
          </a:solidFill>
          <a:latin typeface="Arial"/>
          <a:ea typeface="ＭＳ Ｐゴシック" pitchFamily="-107" charset="-128"/>
          <a:cs typeface="ＭＳ Ｐゴシック" pitchFamily="-107" charset="-128"/>
        </a:defRPr>
      </a:lvl1pPr>
      <a:lvl2pPr algn="l" rtl="0" eaLnBrk="1" fontAlgn="base" hangingPunct="1">
        <a:spcBef>
          <a:spcPct val="0"/>
        </a:spcBef>
        <a:spcAft>
          <a:spcPct val="0"/>
        </a:spcAft>
        <a:defRPr sz="2400">
          <a:solidFill>
            <a:srgbClr val="8F1936"/>
          </a:solidFill>
          <a:latin typeface="Arial"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8F1936"/>
          </a:solidFill>
          <a:latin typeface="Arial"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8F1936"/>
          </a:solidFill>
          <a:latin typeface="Arial"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8F1936"/>
          </a:solidFill>
          <a:latin typeface="Arial" pitchFamily="-112" charset="0"/>
          <a:ea typeface="ＭＳ Ｐゴシック" pitchFamily="-112" charset="-128"/>
          <a:cs typeface="ＭＳ Ｐゴシック" pitchFamily="-112" charset="-128"/>
        </a:defRPr>
      </a:lvl5pPr>
      <a:lvl6pPr marL="342892" algn="l" rtl="0" eaLnBrk="1" fontAlgn="base" hangingPunct="1">
        <a:spcBef>
          <a:spcPct val="0"/>
        </a:spcBef>
        <a:spcAft>
          <a:spcPct val="0"/>
        </a:spcAft>
        <a:defRPr sz="2250">
          <a:solidFill>
            <a:srgbClr val="8F1936"/>
          </a:solidFill>
          <a:latin typeface="Bliss Regular" pitchFamily="-112" charset="0"/>
          <a:ea typeface="ＭＳ Ｐゴシック" pitchFamily="-112" charset="-128"/>
          <a:cs typeface="ＭＳ Ｐゴシック" pitchFamily="-112" charset="-128"/>
        </a:defRPr>
      </a:lvl6pPr>
      <a:lvl7pPr marL="685783" algn="l" rtl="0" eaLnBrk="1" fontAlgn="base" hangingPunct="1">
        <a:spcBef>
          <a:spcPct val="0"/>
        </a:spcBef>
        <a:spcAft>
          <a:spcPct val="0"/>
        </a:spcAft>
        <a:defRPr sz="2250">
          <a:solidFill>
            <a:srgbClr val="8F1936"/>
          </a:solidFill>
          <a:latin typeface="Bliss Regular" pitchFamily="-112" charset="0"/>
          <a:ea typeface="ＭＳ Ｐゴシック" pitchFamily="-112" charset="-128"/>
          <a:cs typeface="ＭＳ Ｐゴシック" pitchFamily="-112" charset="-128"/>
        </a:defRPr>
      </a:lvl7pPr>
      <a:lvl8pPr marL="1028675" algn="l" rtl="0" eaLnBrk="1" fontAlgn="base" hangingPunct="1">
        <a:spcBef>
          <a:spcPct val="0"/>
        </a:spcBef>
        <a:spcAft>
          <a:spcPct val="0"/>
        </a:spcAft>
        <a:defRPr sz="2250">
          <a:solidFill>
            <a:srgbClr val="8F1936"/>
          </a:solidFill>
          <a:latin typeface="Bliss Regular" pitchFamily="-112" charset="0"/>
          <a:ea typeface="ＭＳ Ｐゴシック" pitchFamily="-112" charset="-128"/>
          <a:cs typeface="ＭＳ Ｐゴシック" pitchFamily="-112" charset="-128"/>
        </a:defRPr>
      </a:lvl8pPr>
      <a:lvl9pPr marL="1371566" algn="l" rtl="0" eaLnBrk="1" fontAlgn="base" hangingPunct="1">
        <a:spcBef>
          <a:spcPct val="0"/>
        </a:spcBef>
        <a:spcAft>
          <a:spcPct val="0"/>
        </a:spcAft>
        <a:defRPr sz="2250">
          <a:solidFill>
            <a:srgbClr val="8F1936"/>
          </a:solidFill>
          <a:latin typeface="Bliss Regular" pitchFamily="-112" charset="0"/>
          <a:ea typeface="ＭＳ Ｐゴシック" pitchFamily="-112" charset="-128"/>
          <a:cs typeface="ＭＳ Ｐゴシック" pitchFamily="-112" charset="-128"/>
        </a:defRPr>
      </a:lvl9pPr>
    </p:titleStyle>
    <p:bodyStyle>
      <a:lvl1pPr marL="257168" indent="-257168" algn="l" rtl="0" eaLnBrk="1" fontAlgn="base" hangingPunct="1">
        <a:lnSpc>
          <a:spcPct val="90000"/>
        </a:lnSpc>
        <a:spcBef>
          <a:spcPts val="1050"/>
        </a:spcBef>
        <a:spcAft>
          <a:spcPct val="0"/>
        </a:spcAft>
        <a:defRPr sz="2400">
          <a:solidFill>
            <a:srgbClr val="8F1936"/>
          </a:solidFill>
          <a:latin typeface="Arial"/>
          <a:ea typeface="ＭＳ Ｐゴシック" pitchFamily="-107" charset="-128"/>
          <a:cs typeface="ＭＳ Ｐゴシック" pitchFamily="-107" charset="-128"/>
        </a:defRPr>
      </a:lvl1pPr>
      <a:lvl2pPr marL="1191" indent="-1191" algn="l" rtl="0" eaLnBrk="1" fontAlgn="base" hangingPunct="1">
        <a:lnSpc>
          <a:spcPct val="90000"/>
        </a:lnSpc>
        <a:spcBef>
          <a:spcPts val="600"/>
        </a:spcBef>
        <a:spcAft>
          <a:spcPct val="0"/>
        </a:spcAft>
        <a:defRPr sz="2100">
          <a:solidFill>
            <a:schemeClr val="tx1"/>
          </a:solidFill>
          <a:latin typeface="Arial"/>
          <a:ea typeface="ＭＳ Ｐゴシック" pitchFamily="-65" charset="-128"/>
          <a:cs typeface="Arial"/>
        </a:defRPr>
      </a:lvl2pPr>
      <a:lvl3pPr marL="272648" indent="-272648" algn="l" rtl="0" eaLnBrk="1" fontAlgn="base" hangingPunct="1">
        <a:lnSpc>
          <a:spcPct val="90000"/>
        </a:lnSpc>
        <a:spcBef>
          <a:spcPts val="1050"/>
        </a:spcBef>
        <a:spcAft>
          <a:spcPct val="0"/>
        </a:spcAft>
        <a:buClr>
          <a:srgbClr val="8F1936"/>
        </a:buClr>
        <a:buFont typeface="Bliss Regular" charset="0"/>
        <a:buAutoNum type="arabicPeriod"/>
        <a:tabLst>
          <a:tab pos="267884" algn="l"/>
        </a:tabLst>
        <a:defRPr sz="2100">
          <a:solidFill>
            <a:schemeClr val="tx1"/>
          </a:solidFill>
          <a:latin typeface="Arial"/>
          <a:ea typeface="ＭＳ Ｐゴシック" pitchFamily="-65" charset="-128"/>
          <a:cs typeface="Arial"/>
        </a:defRPr>
      </a:lvl3pPr>
      <a:lvl4pPr marL="269075" indent="-269075" algn="l" rtl="0" eaLnBrk="1" fontAlgn="base" hangingPunct="1">
        <a:lnSpc>
          <a:spcPct val="90000"/>
        </a:lnSpc>
        <a:spcBef>
          <a:spcPts val="1050"/>
        </a:spcBef>
        <a:spcAft>
          <a:spcPct val="0"/>
        </a:spcAft>
        <a:buClr>
          <a:srgbClr val="8F1936"/>
        </a:buClr>
        <a:buFont typeface="Wingdings" panose="05000000000000000000" pitchFamily="2" charset="2"/>
        <a:buChar char="§"/>
        <a:tabLst>
          <a:tab pos="272648" algn="l"/>
        </a:tabLst>
        <a:defRPr sz="2100">
          <a:solidFill>
            <a:schemeClr val="tx1"/>
          </a:solidFill>
          <a:latin typeface="Arial"/>
          <a:ea typeface="ＭＳ Ｐゴシック" pitchFamily="-65" charset="-128"/>
          <a:cs typeface="Arial"/>
        </a:defRPr>
      </a:lvl4pPr>
      <a:lvl5pPr marL="270266" indent="3572" algn="l" rtl="0" eaLnBrk="1" fontAlgn="base" hangingPunct="1">
        <a:lnSpc>
          <a:spcPct val="90000"/>
        </a:lnSpc>
        <a:spcBef>
          <a:spcPts val="300"/>
        </a:spcBef>
        <a:spcAft>
          <a:spcPct val="0"/>
        </a:spcAft>
        <a:defRPr sz="1800">
          <a:solidFill>
            <a:srgbClr val="404040"/>
          </a:solidFill>
          <a:latin typeface="Arial"/>
          <a:ea typeface="ＭＳ Ｐゴシック" pitchFamily="-65" charset="-128"/>
          <a:cs typeface="Arial"/>
        </a:defRPr>
      </a:lvl5pPr>
      <a:lvl6pPr marL="634589" algn="l" rtl="0" eaLnBrk="1" fontAlgn="base" hangingPunct="1">
        <a:lnSpc>
          <a:spcPct val="80000"/>
        </a:lnSpc>
        <a:spcBef>
          <a:spcPct val="0"/>
        </a:spcBef>
        <a:spcAft>
          <a:spcPct val="20000"/>
        </a:spcAft>
        <a:defRPr sz="1950">
          <a:solidFill>
            <a:schemeClr val="bg2"/>
          </a:solidFill>
          <a:latin typeface="+mn-lt"/>
          <a:ea typeface="+mn-ea"/>
        </a:defRPr>
      </a:lvl6pPr>
      <a:lvl7pPr marL="977480" algn="l" rtl="0" eaLnBrk="1" fontAlgn="base" hangingPunct="1">
        <a:lnSpc>
          <a:spcPct val="80000"/>
        </a:lnSpc>
        <a:spcBef>
          <a:spcPct val="0"/>
        </a:spcBef>
        <a:spcAft>
          <a:spcPct val="20000"/>
        </a:spcAft>
        <a:defRPr sz="1950">
          <a:solidFill>
            <a:schemeClr val="bg2"/>
          </a:solidFill>
          <a:latin typeface="+mn-lt"/>
          <a:ea typeface="+mn-ea"/>
        </a:defRPr>
      </a:lvl7pPr>
      <a:lvl8pPr marL="1320371" algn="l" rtl="0" eaLnBrk="1" fontAlgn="base" hangingPunct="1">
        <a:lnSpc>
          <a:spcPct val="80000"/>
        </a:lnSpc>
        <a:spcBef>
          <a:spcPct val="0"/>
        </a:spcBef>
        <a:spcAft>
          <a:spcPct val="20000"/>
        </a:spcAft>
        <a:defRPr sz="1950">
          <a:solidFill>
            <a:schemeClr val="bg2"/>
          </a:solidFill>
          <a:latin typeface="+mn-lt"/>
          <a:ea typeface="+mn-ea"/>
        </a:defRPr>
      </a:lvl8pPr>
      <a:lvl9pPr marL="1663262" algn="l" rtl="0" eaLnBrk="1" fontAlgn="base" hangingPunct="1">
        <a:lnSpc>
          <a:spcPct val="80000"/>
        </a:lnSpc>
        <a:spcBef>
          <a:spcPct val="0"/>
        </a:spcBef>
        <a:spcAft>
          <a:spcPct val="20000"/>
        </a:spcAft>
        <a:defRPr sz="1950">
          <a:solidFill>
            <a:schemeClr val="bg2"/>
          </a:solidFill>
          <a:latin typeface="+mn-lt"/>
          <a:ea typeface="+mn-ea"/>
        </a:defRPr>
      </a:lvl9pPr>
    </p:bodyStyle>
    <p:otherStyle>
      <a:defPPr>
        <a:defRPr lang="de-DE"/>
      </a:defPPr>
      <a:lvl1pPr marL="0" algn="l" defTabSz="342892" rtl="0" eaLnBrk="1" latinLnBrk="0" hangingPunct="1">
        <a:defRPr sz="1350" kern="1200">
          <a:solidFill>
            <a:schemeClr val="tx1"/>
          </a:solidFill>
          <a:latin typeface="+mn-lt"/>
          <a:ea typeface="+mn-ea"/>
          <a:cs typeface="+mn-cs"/>
        </a:defRPr>
      </a:lvl1pPr>
      <a:lvl2pPr marL="342892" algn="l" defTabSz="342892" rtl="0" eaLnBrk="1" latinLnBrk="0" hangingPunct="1">
        <a:defRPr sz="1350" kern="1200">
          <a:solidFill>
            <a:schemeClr val="tx1"/>
          </a:solidFill>
          <a:latin typeface="+mn-lt"/>
          <a:ea typeface="+mn-ea"/>
          <a:cs typeface="+mn-cs"/>
        </a:defRPr>
      </a:lvl2pPr>
      <a:lvl3pPr marL="685783" algn="l" defTabSz="342892" rtl="0" eaLnBrk="1" latinLnBrk="0" hangingPunct="1">
        <a:defRPr sz="1350" kern="1200">
          <a:solidFill>
            <a:schemeClr val="tx1"/>
          </a:solidFill>
          <a:latin typeface="+mn-lt"/>
          <a:ea typeface="+mn-ea"/>
          <a:cs typeface="+mn-cs"/>
        </a:defRPr>
      </a:lvl3pPr>
      <a:lvl4pPr marL="1028675" algn="l" defTabSz="342892" rtl="0" eaLnBrk="1" latinLnBrk="0" hangingPunct="1">
        <a:defRPr sz="1350" kern="1200">
          <a:solidFill>
            <a:schemeClr val="tx1"/>
          </a:solidFill>
          <a:latin typeface="+mn-lt"/>
          <a:ea typeface="+mn-ea"/>
          <a:cs typeface="+mn-cs"/>
        </a:defRPr>
      </a:lvl4pPr>
      <a:lvl5pPr marL="1371566" algn="l" defTabSz="342892" rtl="0" eaLnBrk="1" latinLnBrk="0" hangingPunct="1">
        <a:defRPr sz="1350" kern="1200">
          <a:solidFill>
            <a:schemeClr val="tx1"/>
          </a:solidFill>
          <a:latin typeface="+mn-lt"/>
          <a:ea typeface="+mn-ea"/>
          <a:cs typeface="+mn-cs"/>
        </a:defRPr>
      </a:lvl5pPr>
      <a:lvl6pPr marL="1714457" algn="l" defTabSz="342892" rtl="0" eaLnBrk="1" latinLnBrk="0" hangingPunct="1">
        <a:defRPr sz="1350" kern="1200">
          <a:solidFill>
            <a:schemeClr val="tx1"/>
          </a:solidFill>
          <a:latin typeface="+mn-lt"/>
          <a:ea typeface="+mn-ea"/>
          <a:cs typeface="+mn-cs"/>
        </a:defRPr>
      </a:lvl6pPr>
      <a:lvl7pPr marL="2057348" algn="l" defTabSz="342892" rtl="0" eaLnBrk="1" latinLnBrk="0" hangingPunct="1">
        <a:defRPr sz="1350" kern="1200">
          <a:solidFill>
            <a:schemeClr val="tx1"/>
          </a:solidFill>
          <a:latin typeface="+mn-lt"/>
          <a:ea typeface="+mn-ea"/>
          <a:cs typeface="+mn-cs"/>
        </a:defRPr>
      </a:lvl7pPr>
      <a:lvl8pPr marL="2400240" algn="l" defTabSz="342892" rtl="0" eaLnBrk="1" latinLnBrk="0" hangingPunct="1">
        <a:defRPr sz="1350" kern="1200">
          <a:solidFill>
            <a:schemeClr val="tx1"/>
          </a:solidFill>
          <a:latin typeface="+mn-lt"/>
          <a:ea typeface="+mn-ea"/>
          <a:cs typeface="+mn-cs"/>
        </a:defRPr>
      </a:lvl8pPr>
      <a:lvl9pPr marL="2743132" algn="l" defTabSz="34289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3"/>
          <p:cNvSpPr>
            <a:spLocks noGrp="1"/>
          </p:cNvSpPr>
          <p:nvPr>
            <p:ph type="title"/>
          </p:nvPr>
        </p:nvSpPr>
        <p:spPr>
          <a:xfrm>
            <a:off x="1660922" y="1944292"/>
            <a:ext cx="5800725" cy="1403747"/>
          </a:xfrm>
        </p:spPr>
        <p:txBody>
          <a:bodyPr/>
          <a:lstStyle/>
          <a:p>
            <a:pPr>
              <a:buFont typeface="+mj-lt" charset="0"/>
              <a:buNone/>
            </a:pPr>
            <a:r>
              <a:rPr altLang="de-DE" cap="none" dirty="0">
                <a:latin typeface="Arial" panose="020B0604020202020204" pitchFamily="34" charset="0"/>
                <a:ea typeface="ＭＳ Ｐゴシック" panose="020B0600070205080204" pitchFamily="34" charset="-128"/>
                <a:cs typeface="Arial" panose="020B0604020202020204" pitchFamily="34" charset="0"/>
              </a:rPr>
              <a:t>2</a:t>
            </a:r>
            <a:r>
              <a:rPr altLang="de-DE" cap="none" dirty="0" smtClean="0">
                <a:latin typeface="Arial" panose="020B0604020202020204" pitchFamily="34" charset="0"/>
                <a:ea typeface="ＭＳ Ｐゴシック" panose="020B0600070205080204" pitchFamily="34" charset="-128"/>
                <a:cs typeface="Arial" panose="020B0604020202020204" pitchFamily="34" charset="0"/>
              </a:rPr>
              <a:t>. Einsatzzeit</a:t>
            </a:r>
            <a:endParaRPr altLang="de-DE" cap="none" dirty="0">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38878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p:txBody>
          <a:bodyPr/>
          <a:lstStyle/>
          <a:p>
            <a:r>
              <a:rPr lang="de-DE" altLang="de-DE" sz="2200" cap="none" dirty="0" smtClean="0">
                <a:latin typeface="Arial" panose="020B0604020202020204" pitchFamily="34" charset="0"/>
                <a:ea typeface="ＭＳ Ｐゴシック" panose="020B0600070205080204" pitchFamily="34" charset="-128"/>
              </a:rPr>
              <a:t>Einsatzzeit</a:t>
            </a:r>
          </a:p>
        </p:txBody>
      </p:sp>
      <p:sp>
        <p:nvSpPr>
          <p:cNvPr id="17411" name="Inhaltsplatzhalter 2"/>
          <p:cNvSpPr>
            <a:spLocks noGrp="1"/>
          </p:cNvSpPr>
          <p:nvPr>
            <p:ph idx="1"/>
          </p:nvPr>
        </p:nvSpPr>
        <p:spPr>
          <a:xfrm>
            <a:off x="685801" y="1563638"/>
            <a:ext cx="7774631" cy="3430191"/>
          </a:xfrm>
        </p:spPr>
        <p:txBody>
          <a:bodyPr/>
          <a:lstStyle/>
          <a:p>
            <a:pPr lvl="1"/>
            <a:endParaRPr lang="de-DE" altLang="de-DE" sz="2000" dirty="0" smtClean="0">
              <a:latin typeface="Arial" panose="020B0604020202020204" pitchFamily="34" charset="0"/>
              <a:ea typeface="ＭＳ Ｐゴシック" panose="020B0600070205080204" pitchFamily="34" charset="-128"/>
              <a:cs typeface="Arial" panose="020B0604020202020204" pitchFamily="34" charset="0"/>
            </a:endParaRPr>
          </a:p>
          <a:p>
            <a:pPr lvl="1"/>
            <a:endParaRPr lang="de-DE" altLang="de-DE" sz="2000" dirty="0">
              <a:latin typeface="Arial" panose="020B0604020202020204" pitchFamily="34" charset="0"/>
              <a:ea typeface="ＭＳ Ｐゴシック" panose="020B0600070205080204" pitchFamily="34" charset="-128"/>
              <a:cs typeface="Arial" panose="020B0604020202020204" pitchFamily="34" charset="0"/>
            </a:endParaRPr>
          </a:p>
        </p:txBody>
      </p:sp>
      <p:pic>
        <p:nvPicPr>
          <p:cNvPr id="4" name="Grafik 3" descr="H:\ABC\K-CSA\Tragezeit.png"/>
          <p:cNvPicPr/>
          <p:nvPr/>
        </p:nvPicPr>
        <p:blipFill>
          <a:blip r:embed="rId3">
            <a:extLst>
              <a:ext uri="{28A0092B-C50C-407E-A947-70E740481C1C}">
                <a14:useLocalDpi xmlns:a14="http://schemas.microsoft.com/office/drawing/2010/main" val="0"/>
              </a:ext>
            </a:extLst>
          </a:blip>
          <a:srcRect/>
          <a:stretch>
            <a:fillRect/>
          </a:stretch>
        </p:blipFill>
        <p:spPr bwMode="auto">
          <a:xfrm>
            <a:off x="2771800" y="1347614"/>
            <a:ext cx="3592621" cy="3520613"/>
          </a:xfrm>
          <a:prstGeom prst="rect">
            <a:avLst/>
          </a:prstGeom>
          <a:noFill/>
          <a:ln w="28575">
            <a:solidFill>
              <a:srgbClr val="A50021"/>
            </a:solidFill>
          </a:ln>
        </p:spPr>
      </p:pic>
      <p:sp>
        <p:nvSpPr>
          <p:cNvPr id="5" name="Rechteck 4"/>
          <p:cNvSpPr/>
          <p:nvPr/>
        </p:nvSpPr>
        <p:spPr>
          <a:xfrm>
            <a:off x="287381" y="1923678"/>
            <a:ext cx="1441420" cy="338554"/>
          </a:xfrm>
          <a:prstGeom prst="rect">
            <a:avLst/>
          </a:prstGeom>
        </p:spPr>
        <p:txBody>
          <a:bodyPr wrap="none">
            <a:spAutoFit/>
          </a:bodyPr>
          <a:lstStyle/>
          <a:p>
            <a:pPr marL="342900" lvl="1" indent="-342900">
              <a:buClr>
                <a:srgbClr val="871D33"/>
              </a:buClr>
              <a:buFont typeface="Wingdings" panose="05000000000000000000" pitchFamily="2" charset="2"/>
              <a:buChar char=""/>
            </a:pPr>
            <a:r>
              <a:rPr lang="de-DE" altLang="de-DE" sz="1600" dirty="0" smtClean="0">
                <a:cs typeface="Arial" panose="020B0604020202020204" pitchFamily="34" charset="0"/>
              </a:rPr>
              <a:t>Belastung</a:t>
            </a:r>
            <a:endParaRPr lang="de-DE" altLang="de-DE" sz="1600" dirty="0">
              <a:cs typeface="Arial" panose="020B0604020202020204" pitchFamily="34" charset="0"/>
            </a:endParaRPr>
          </a:p>
        </p:txBody>
      </p:sp>
      <p:sp>
        <p:nvSpPr>
          <p:cNvPr id="6" name="Rechteck 5"/>
          <p:cNvSpPr/>
          <p:nvPr/>
        </p:nvSpPr>
        <p:spPr>
          <a:xfrm>
            <a:off x="238553" y="3795886"/>
            <a:ext cx="2334037" cy="338554"/>
          </a:xfrm>
          <a:prstGeom prst="rect">
            <a:avLst/>
          </a:prstGeom>
        </p:spPr>
        <p:txBody>
          <a:bodyPr wrap="none">
            <a:spAutoFit/>
          </a:bodyPr>
          <a:lstStyle/>
          <a:p>
            <a:pPr marL="342900" lvl="1" indent="-342900">
              <a:buClr>
                <a:srgbClr val="871D33"/>
              </a:buClr>
              <a:buFont typeface="Wingdings" panose="05000000000000000000" pitchFamily="2" charset="2"/>
              <a:buChar char=""/>
            </a:pPr>
            <a:r>
              <a:rPr lang="de-DE" altLang="de-DE" sz="1600" dirty="0" smtClean="0">
                <a:cs typeface="Arial" panose="020B0604020202020204" pitchFamily="34" charset="0"/>
              </a:rPr>
              <a:t>Verfügbare Atemluft</a:t>
            </a:r>
            <a:endParaRPr lang="de-DE" altLang="de-DE" sz="1600" dirty="0">
              <a:cs typeface="Arial" panose="020B0604020202020204" pitchFamily="34" charset="0"/>
            </a:endParaRPr>
          </a:p>
        </p:txBody>
      </p:sp>
      <p:sp>
        <p:nvSpPr>
          <p:cNvPr id="7" name="Rechteck 6"/>
          <p:cNvSpPr/>
          <p:nvPr/>
        </p:nvSpPr>
        <p:spPr>
          <a:xfrm>
            <a:off x="6700014" y="1923678"/>
            <a:ext cx="1760418" cy="338554"/>
          </a:xfrm>
          <a:prstGeom prst="rect">
            <a:avLst/>
          </a:prstGeom>
        </p:spPr>
        <p:txBody>
          <a:bodyPr wrap="none">
            <a:spAutoFit/>
          </a:bodyPr>
          <a:lstStyle/>
          <a:p>
            <a:pPr marL="342900" lvl="1" indent="-342900">
              <a:buClr>
                <a:srgbClr val="871D33"/>
              </a:buClr>
              <a:buFont typeface="Wingdings" panose="05000000000000000000" pitchFamily="2" charset="2"/>
              <a:buChar char=""/>
            </a:pPr>
            <a:r>
              <a:rPr lang="de-DE" altLang="de-DE" sz="1600" dirty="0" smtClean="0">
                <a:cs typeface="Arial" panose="020B0604020202020204" pitchFamily="34" charset="0"/>
              </a:rPr>
              <a:t>Beständigkeit</a:t>
            </a:r>
            <a:endParaRPr lang="de-DE" altLang="de-DE" sz="1600" dirty="0">
              <a:cs typeface="Arial" panose="020B0604020202020204" pitchFamily="34" charset="0"/>
            </a:endParaRPr>
          </a:p>
        </p:txBody>
      </p:sp>
      <p:sp>
        <p:nvSpPr>
          <p:cNvPr id="8" name="Rechteck 7"/>
          <p:cNvSpPr/>
          <p:nvPr/>
        </p:nvSpPr>
        <p:spPr>
          <a:xfrm>
            <a:off x="6699024" y="3793873"/>
            <a:ext cx="1829347" cy="338554"/>
          </a:xfrm>
          <a:prstGeom prst="rect">
            <a:avLst/>
          </a:prstGeom>
        </p:spPr>
        <p:txBody>
          <a:bodyPr wrap="none">
            <a:spAutoFit/>
          </a:bodyPr>
          <a:lstStyle/>
          <a:p>
            <a:pPr marL="342900" lvl="1" indent="-342900">
              <a:buClr>
                <a:srgbClr val="871D33"/>
              </a:buClr>
              <a:buFont typeface="Wingdings" panose="05000000000000000000" pitchFamily="2" charset="2"/>
              <a:buChar char=""/>
            </a:pPr>
            <a:r>
              <a:rPr lang="de-DE" altLang="de-DE" sz="1600" dirty="0" smtClean="0">
                <a:cs typeface="Arial" panose="020B0604020202020204" pitchFamily="34" charset="0"/>
              </a:rPr>
              <a:t>Grobreinigung</a:t>
            </a:r>
            <a:endParaRPr lang="de-DE" altLang="de-DE" sz="1600" dirty="0">
              <a:cs typeface="Arial" panose="020B0604020202020204" pitchFamily="34" charset="0"/>
            </a:endParaRPr>
          </a:p>
        </p:txBody>
      </p:sp>
    </p:spTree>
    <p:extLst>
      <p:ext uri="{BB962C8B-B14F-4D97-AF65-F5344CB8AC3E}">
        <p14:creationId xmlns:p14="http://schemas.microsoft.com/office/powerpoint/2010/main" val="405469019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7"/>
</p:tagLst>
</file>

<file path=ppt/theme/theme1.xml><?xml version="1.0" encoding="utf-8"?>
<a:theme xmlns:a="http://schemas.openxmlformats.org/drawingml/2006/main" name="Aufzählung Standart">
  <a:themeElements>
    <a:clrScheme name="Landes-Rot">
      <a:dk1>
        <a:srgbClr val="000000"/>
      </a:dk1>
      <a:lt1>
        <a:srgbClr val="FFFFFF"/>
      </a:lt1>
      <a:dk2>
        <a:srgbClr val="871D33"/>
      </a:dk2>
      <a:lt2>
        <a:srgbClr val="2D2015"/>
      </a:lt2>
      <a:accent1>
        <a:srgbClr val="E7D2D6"/>
      </a:accent1>
      <a:accent2>
        <a:srgbClr val="CFA5AD"/>
      </a:accent2>
      <a:accent3>
        <a:srgbClr val="B77785"/>
      </a:accent3>
      <a:accent4>
        <a:srgbClr val="9F4A5C"/>
      </a:accent4>
      <a:accent5>
        <a:srgbClr val="871D33"/>
      </a:accent5>
      <a:accent6>
        <a:srgbClr val="C0C0C0"/>
      </a:accent6>
      <a:hlink>
        <a:srgbClr val="CCB400"/>
      </a:hlink>
      <a:folHlink>
        <a:srgbClr val="8C9EA0"/>
      </a:folHlink>
    </a:clrScheme>
    <a:fontScheme name="Office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lnDef>
  </a:objectDefaults>
  <a:extraClrSchemeLst>
    <a:extraClrScheme>
      <a:clrScheme name="Leere Prä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eere Prä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eere Prä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eere Prä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eere Prä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eere Prä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eere Prä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eere Prä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eere Prä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eere Prä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eere Prä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eere Prä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ufzählung Standart 1">
        <a:dk1>
          <a:srgbClr val="000000"/>
        </a:dk1>
        <a:lt1>
          <a:srgbClr val="FFFFFF"/>
        </a:lt1>
        <a:dk2>
          <a:srgbClr val="871D33"/>
        </a:dk2>
        <a:lt2>
          <a:srgbClr val="2D2015"/>
        </a:lt2>
        <a:accent1>
          <a:srgbClr val="F6D1C6"/>
        </a:accent1>
        <a:accent2>
          <a:srgbClr val="8F5F2F"/>
        </a:accent2>
        <a:accent3>
          <a:srgbClr val="FFFFFF"/>
        </a:accent3>
        <a:accent4>
          <a:srgbClr val="000000"/>
        </a:accent4>
        <a:accent5>
          <a:srgbClr val="FAE5DF"/>
        </a:accent5>
        <a:accent6>
          <a:srgbClr val="81552A"/>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Folienmaster_lfks</Template>
  <TotalTime>0</TotalTime>
  <Words>171</Words>
  <Application>Microsoft Office PowerPoint</Application>
  <PresentationFormat>Bildschirmpräsentation (16:9)</PresentationFormat>
  <Paragraphs>11</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ＭＳ Ｐゴシック</vt:lpstr>
      <vt:lpstr>Arial</vt:lpstr>
      <vt:lpstr>Bliss Light</vt:lpstr>
      <vt:lpstr>Bliss Regular</vt:lpstr>
      <vt:lpstr>Wingdings</vt:lpstr>
      <vt:lpstr>Aufzählung Standart</vt:lpstr>
      <vt:lpstr>2. Einsatzzeit</vt:lpstr>
      <vt:lpstr>Einsatzzeit</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FOLIENMASTER</dc:title>
  <dc:subject/>
  <dc:creator>Kai Kohlhaas</dc:creator>
  <cp:keywords/>
  <dc:description/>
  <cp:lastModifiedBy>Philipp Kirscht</cp:lastModifiedBy>
  <cp:revision>134</cp:revision>
  <cp:lastPrinted>2009-02-09T14:57:03Z</cp:lastPrinted>
  <dcterms:created xsi:type="dcterms:W3CDTF">2021-01-25T11:54:28Z</dcterms:created>
  <dcterms:modified xsi:type="dcterms:W3CDTF">2022-05-16T10:48:54Z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C8B02A67-BF74-4E90-A885-849D2F53184C</vt:lpwstr>
  </property>
  <property fmtid="{D5CDD505-2E9C-101B-9397-08002B2CF9AE}" pid="3" name="ArticulatePath">
    <vt:lpwstr>Masterfolie_LFKA</vt:lpwstr>
  </property>
</Properties>
</file>