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94" r:id="rId2"/>
    <p:sldId id="396" r:id="rId3"/>
  </p:sldIdLst>
  <p:sldSz cx="9144000" cy="5143500" type="screen16x9"/>
  <p:notesSz cx="6858000" cy="9144000"/>
  <p:custDataLst>
    <p:tags r:id="rId6"/>
  </p:custDataLst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871D33"/>
    <a:srgbClr val="8F71A0"/>
    <a:srgbClr val="D7DFE9"/>
    <a:srgbClr val="AFBFD3"/>
    <a:srgbClr val="88A0BC"/>
    <a:srgbClr val="6080A6"/>
    <a:srgbClr val="386090"/>
    <a:srgbClr val="DAD0DF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61990" autoAdjust="0"/>
  </p:normalViewPr>
  <p:slideViewPr>
    <p:cSldViewPr>
      <p:cViewPr varScale="1">
        <p:scale>
          <a:sx n="92" d="100"/>
          <a:sy n="92" d="100"/>
        </p:scale>
        <p:origin x="153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fld id="{37FA85CF-5D42-4A7B-983B-CD0A00CCF9F4}" type="datetime1">
              <a:rPr lang="de-DE"/>
              <a:pPr>
                <a:defRPr/>
              </a:pPr>
              <a:t>16.05.2022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E3E81B39-19DA-4E8E-A039-DDA72C71492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411601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Mastertextformat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0E4512D3-9437-46E9-82AD-66547821BF1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64721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7505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e-DE" sz="1200" kern="1200" dirty="0" smtClean="0">
                <a:solidFill>
                  <a:schemeClr val="tx1"/>
                </a:solidFill>
                <a:effectLst/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t>- Bei jedem Einsatz unter Chemikalienschutzanzügen ist eine Standard-Dekontamination (Dekon-Stufe II) sicherzustellen. Die Dekontamination erfolgt am Dekon-Platz, der eine Schleusenfunktion zwischen Gefahrenbereich und Absperrbereich besitzt.</a:t>
            </a:r>
          </a:p>
          <a:p>
            <a:r>
              <a:rPr lang="de-DE" sz="1200" kern="1200" dirty="0" smtClean="0">
                <a:solidFill>
                  <a:schemeClr val="tx1"/>
                </a:solidFill>
                <a:effectLst/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t>- Der Dekon-Platz der Dekon-Stufe II muss grundsätzlich spätestens 15 min nach dem Anlegen der persönlichen Sonderausrüstung (Anschluss des Isoliergerätes) betriebsbereit sein.</a:t>
            </a:r>
          </a:p>
          <a:p>
            <a:r>
              <a:rPr lang="de-DE" sz="1200" kern="1200" dirty="0" smtClean="0">
                <a:solidFill>
                  <a:schemeClr val="tx1"/>
                </a:solidFill>
                <a:effectLst/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t>- Im ABC-Einsatz versteht man unter der Standard-Dekontamination eine Grobdekontamination/ Grobreinigung. Diese ist soweit wie möglich bereits an der Einsatzstelle durchzuführen, damit ein gefahrloser Transport von eingesetzten Geräten und der Schutzkleidung möglich ist.</a:t>
            </a:r>
          </a:p>
          <a:p>
            <a:endParaRPr lang="de-DE" altLang="de-DE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18930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7264403" y="4953000"/>
            <a:ext cx="1160463" cy="1905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de-DE" altLang="de-DE" sz="675">
                <a:solidFill>
                  <a:srgbClr val="606060"/>
                </a:solidFill>
                <a:latin typeface="Bliss Light" charset="0"/>
              </a:rPr>
              <a:t>Folie </a:t>
            </a:r>
            <a:fld id="{D4C4D611-EC41-44D8-8BB5-EAC916575E24}" type="slidenum">
              <a:rPr lang="de-DE" altLang="de-DE" sz="675">
                <a:solidFill>
                  <a:srgbClr val="606060"/>
                </a:solidFill>
                <a:latin typeface="Bliss Light" charset="0"/>
              </a:rPr>
              <a:pPr algn="r"/>
              <a:t>‹Nr.›</a:t>
            </a:fld>
            <a:r>
              <a:rPr lang="de-DE" altLang="de-DE" sz="675">
                <a:solidFill>
                  <a:srgbClr val="606060"/>
                </a:solidFill>
                <a:latin typeface="Bliss Light" charset="0"/>
              </a:rPr>
              <a:t>  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1254920"/>
            <a:ext cx="9144000" cy="3702844"/>
          </a:xfrm>
          <a:prstGeom prst="rect">
            <a:avLst/>
          </a:prstGeom>
          <a:solidFill>
            <a:srgbClr val="8F1936">
              <a:alpha val="9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hangingPunct="0">
              <a:defRPr/>
            </a:pPr>
            <a:endParaRPr lang="de-DE" sz="1800">
              <a:ea typeface="ＭＳ Ｐゴシック" pitchFamily="-65" charset="-128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714378" y="4953000"/>
            <a:ext cx="5040313" cy="1905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eaLnBrk="0" hangingPunct="0">
              <a:defRPr/>
            </a:pPr>
            <a:r>
              <a:rPr lang="de-DE" sz="675" dirty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Feuerwehr- und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Katastrophenschutzakademie</a:t>
            </a:r>
            <a:r>
              <a:rPr lang="de-DE" sz="675" baseline="0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Rheinland-Pfalz</a:t>
            </a:r>
            <a:endParaRPr lang="de-DE" sz="675" dirty="0">
              <a:solidFill>
                <a:srgbClr val="606060"/>
              </a:solidFill>
              <a:ea typeface="ＭＳ Ｐゴシック" pitchFamily="-65" charset="-128"/>
              <a:cs typeface="Arial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3099" y="1894217"/>
            <a:ext cx="7751764" cy="1638911"/>
          </a:xfrm>
        </p:spPr>
        <p:txBody>
          <a:bodyPr anchor="t"/>
          <a:lstStyle>
            <a:lvl1pPr>
              <a:defRPr sz="3600" cap="all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5803" y="3600450"/>
            <a:ext cx="7739063" cy="69249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lang="de-DE" sz="225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Arial"/>
              </a:defRPr>
            </a:lvl1pPr>
            <a:lvl2pPr marL="342892" indent="0" algn="ctr">
              <a:buNone/>
              <a:defRPr/>
            </a:lvl2pPr>
            <a:lvl3pPr marL="685783" indent="0" algn="ctr">
              <a:buNone/>
              <a:defRPr/>
            </a:lvl3pPr>
            <a:lvl4pPr marL="1028675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8" indent="0" algn="ctr">
              <a:buNone/>
              <a:defRPr/>
            </a:lvl7pPr>
            <a:lvl8pPr marL="2400240" indent="0" algn="ctr">
              <a:buNone/>
              <a:defRPr/>
            </a:lvl8pPr>
            <a:lvl9pPr marL="2743132" indent="0" algn="ctr">
              <a:buNone/>
              <a:defRPr/>
            </a:lvl9pPr>
          </a:lstStyle>
          <a:p>
            <a:pPr lvl="0"/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844" y="81321"/>
            <a:ext cx="1807464" cy="1051560"/>
          </a:xfrm>
          <a:prstGeom prst="rect">
            <a:avLst/>
          </a:prstGeom>
        </p:spPr>
      </p:pic>
      <p:grpSp>
        <p:nvGrpSpPr>
          <p:cNvPr id="14" name="Group 36"/>
          <p:cNvGrpSpPr>
            <a:grpSpLocks/>
          </p:cNvGrpSpPr>
          <p:nvPr userDrawn="1"/>
        </p:nvGrpSpPr>
        <p:grpSpPr bwMode="auto">
          <a:xfrm>
            <a:off x="0" y="1188244"/>
            <a:ext cx="7596336" cy="67866"/>
            <a:chOff x="0" y="671"/>
            <a:chExt cx="4576" cy="57"/>
          </a:xfrm>
        </p:grpSpPr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0995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32"/>
          <p:cNvSpPr>
            <a:spLocks noChangeShapeType="1"/>
          </p:cNvSpPr>
          <p:nvPr/>
        </p:nvSpPr>
        <p:spPr bwMode="auto">
          <a:xfrm>
            <a:off x="0" y="4953000"/>
            <a:ext cx="91440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sz="1800" dirty="0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7264403" y="4953000"/>
            <a:ext cx="1160463" cy="1905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de-DE" altLang="de-DE" sz="675">
                <a:solidFill>
                  <a:srgbClr val="606060"/>
                </a:solidFill>
                <a:latin typeface="Bliss Light" charset="0"/>
              </a:rPr>
              <a:t>Folie </a:t>
            </a:r>
            <a:fld id="{0A52D750-A4E4-42DB-B0EF-A3D541BEF80E}" type="slidenum">
              <a:rPr lang="de-DE" altLang="de-DE" sz="675">
                <a:solidFill>
                  <a:srgbClr val="606060"/>
                </a:solidFill>
                <a:latin typeface="Bliss Light" charset="0"/>
              </a:rPr>
              <a:pPr algn="r"/>
              <a:t>‹Nr.›</a:t>
            </a:fld>
            <a:r>
              <a:rPr lang="de-DE" altLang="de-DE" sz="675">
                <a:solidFill>
                  <a:srgbClr val="606060"/>
                </a:solidFill>
                <a:latin typeface="Bliss Light" charset="0"/>
              </a:rPr>
              <a:t>  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69927" y="1903783"/>
            <a:ext cx="7754939" cy="1638911"/>
          </a:xfrm>
        </p:spPr>
        <p:txBody>
          <a:bodyPr anchor="t"/>
          <a:lstStyle>
            <a:lvl1pPr>
              <a:defRPr sz="3600" cap="all">
                <a:solidFill>
                  <a:srgbClr val="8F1936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5803" y="3600450"/>
            <a:ext cx="7739063" cy="69249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lang="de-DE" sz="2250" b="0" i="0" u="none" strike="noStrike" kern="0" cap="none" spc="0" normalizeH="0" baseline="0" noProof="0" dirty="0" smtClean="0">
                <a:ln>
                  <a:noFill/>
                </a:ln>
                <a:solidFill>
                  <a:srgbClr val="8F1936"/>
                </a:solidFill>
                <a:effectLst/>
                <a:uLnTx/>
                <a:uFillTx/>
                <a:latin typeface="Arial"/>
                <a:ea typeface="+mn-ea"/>
                <a:cs typeface="Arial"/>
              </a:defRPr>
            </a:lvl1pPr>
            <a:lvl2pPr marL="342892" indent="0" algn="ctr">
              <a:buNone/>
              <a:defRPr/>
            </a:lvl2pPr>
            <a:lvl3pPr marL="685783" indent="0" algn="ctr">
              <a:buNone/>
              <a:defRPr/>
            </a:lvl3pPr>
            <a:lvl4pPr marL="1028675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8" indent="0" algn="ctr">
              <a:buNone/>
              <a:defRPr/>
            </a:lvl7pPr>
            <a:lvl8pPr marL="2400240" indent="0" algn="ctr">
              <a:buNone/>
              <a:defRPr/>
            </a:lvl8pPr>
            <a:lvl9pPr marL="2743132" indent="0" algn="ctr">
              <a:buNone/>
              <a:defRPr/>
            </a:lvl9pPr>
          </a:lstStyle>
          <a:p>
            <a:pPr lvl="0"/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11" name="Textfeld 10"/>
          <p:cNvSpPr txBox="1"/>
          <p:nvPr userDrawn="1"/>
        </p:nvSpPr>
        <p:spPr>
          <a:xfrm>
            <a:off x="714378" y="4953000"/>
            <a:ext cx="5040313" cy="1905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eaLnBrk="0" hangingPunct="0">
              <a:defRPr/>
            </a:pPr>
            <a:r>
              <a:rPr lang="de-DE" sz="675" dirty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Feuerwehr- und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Katastrophenschutzakademie</a:t>
            </a:r>
            <a:r>
              <a:rPr lang="de-DE" sz="675" baseline="0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Rheinland-Pfalz</a:t>
            </a:r>
            <a:endParaRPr lang="de-DE" sz="675" dirty="0">
              <a:solidFill>
                <a:srgbClr val="606060"/>
              </a:solidFill>
              <a:ea typeface="ＭＳ Ｐゴシック" pitchFamily="-65" charset="-128"/>
              <a:cs typeface="Arial" pitchFamily="34" charset="0"/>
            </a:endParaRPr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844" y="81321"/>
            <a:ext cx="1807464" cy="1051560"/>
          </a:xfrm>
          <a:prstGeom prst="rect">
            <a:avLst/>
          </a:prstGeom>
        </p:spPr>
      </p:pic>
      <p:grpSp>
        <p:nvGrpSpPr>
          <p:cNvPr id="14" name="Group 36"/>
          <p:cNvGrpSpPr>
            <a:grpSpLocks/>
          </p:cNvGrpSpPr>
          <p:nvPr userDrawn="1"/>
        </p:nvGrpSpPr>
        <p:grpSpPr bwMode="auto">
          <a:xfrm>
            <a:off x="0" y="1188244"/>
            <a:ext cx="7596336" cy="67866"/>
            <a:chOff x="0" y="671"/>
            <a:chExt cx="4576" cy="57"/>
          </a:xfrm>
        </p:grpSpPr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530910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7264403" y="4953000"/>
            <a:ext cx="1160463" cy="1905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de-DE" altLang="de-DE" sz="675">
                <a:solidFill>
                  <a:srgbClr val="606060"/>
                </a:solidFill>
                <a:latin typeface="Bliss Light" charset="0"/>
              </a:rPr>
              <a:t>Folie </a:t>
            </a:r>
            <a:fld id="{826D3A0A-ED06-48D5-AD33-2022D126F767}" type="slidenum">
              <a:rPr lang="de-DE" altLang="de-DE" sz="675">
                <a:solidFill>
                  <a:srgbClr val="606060"/>
                </a:solidFill>
                <a:latin typeface="Bliss Light" charset="0"/>
              </a:rPr>
              <a:pPr algn="r"/>
              <a:t>‹Nr.›</a:t>
            </a:fld>
            <a:r>
              <a:rPr lang="de-DE" altLang="de-DE" sz="675">
                <a:solidFill>
                  <a:srgbClr val="606060"/>
                </a:solidFill>
                <a:latin typeface="Bliss Light" charset="0"/>
              </a:rPr>
              <a:t> 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1251349"/>
            <a:ext cx="9144000" cy="3701653"/>
          </a:xfrm>
          <a:prstGeom prst="rect">
            <a:avLst/>
          </a:prstGeom>
          <a:solidFill>
            <a:srgbClr val="8F1936">
              <a:alpha val="8999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r>
              <a:rPr lang="de-DE" sz="1800">
                <a:ea typeface="ＭＳ Ｐゴシック" pitchFamily="-65" charset="-128"/>
              </a:rPr>
              <a:t>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9840" y="1943903"/>
            <a:ext cx="7735024" cy="1404000"/>
          </a:xfrm>
          <a:ln>
            <a:noFill/>
          </a:ln>
        </p:spPr>
        <p:txBody>
          <a:bodyPr anchor="t"/>
          <a:lstStyle>
            <a:lvl1pPr marL="0" indent="0">
              <a:buFont typeface="+mj-lt"/>
              <a:buNone/>
              <a:tabLst/>
              <a:defRPr kumimoji="0" lang="de-DE" sz="2400" b="0" i="0" u="none" strike="noStrike" kern="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0" name="Textfeld 9"/>
          <p:cNvSpPr txBox="1"/>
          <p:nvPr userDrawn="1"/>
        </p:nvSpPr>
        <p:spPr>
          <a:xfrm>
            <a:off x="714378" y="4953000"/>
            <a:ext cx="5040313" cy="1905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eaLnBrk="0" hangingPunct="0">
              <a:defRPr/>
            </a:pPr>
            <a:r>
              <a:rPr lang="de-DE" sz="675" dirty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Feuerwehr- und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Katastrophenschutzakademie</a:t>
            </a:r>
            <a:r>
              <a:rPr lang="de-DE" sz="675" baseline="0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Rheinland-Pfalz</a:t>
            </a:r>
            <a:endParaRPr lang="de-DE" sz="675" dirty="0">
              <a:solidFill>
                <a:srgbClr val="606060"/>
              </a:solidFill>
              <a:ea typeface="ＭＳ Ｐゴシック" pitchFamily="-65" charset="-128"/>
              <a:cs typeface="Arial" pitchFamily="34" charset="0"/>
            </a:endParaRPr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844" y="81321"/>
            <a:ext cx="1807464" cy="1051560"/>
          </a:xfrm>
          <a:prstGeom prst="rect">
            <a:avLst/>
          </a:prstGeom>
        </p:spPr>
      </p:pic>
      <p:grpSp>
        <p:nvGrpSpPr>
          <p:cNvPr id="13" name="Group 36"/>
          <p:cNvGrpSpPr>
            <a:grpSpLocks/>
          </p:cNvGrpSpPr>
          <p:nvPr userDrawn="1"/>
        </p:nvGrpSpPr>
        <p:grpSpPr bwMode="auto">
          <a:xfrm>
            <a:off x="0" y="1188244"/>
            <a:ext cx="7596336" cy="67866"/>
            <a:chOff x="0" y="671"/>
            <a:chExt cx="4576" cy="57"/>
          </a:xfrm>
        </p:grpSpPr>
        <p:sp>
          <p:nvSpPr>
            <p:cNvPr id="14" name="Rectangle 17"/>
            <p:cNvSpPr>
              <a:spLocks noChangeArrowheads="1"/>
            </p:cNvSpPr>
            <p:nvPr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  <p:sp>
          <p:nvSpPr>
            <p:cNvPr id="15" name="Rectangle 18"/>
            <p:cNvSpPr>
              <a:spLocks noChangeArrowheads="1"/>
            </p:cNvSpPr>
            <p:nvPr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688934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>
  <p:cSld name="1_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7264403" y="4953000"/>
            <a:ext cx="1160463" cy="1905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de-DE" altLang="de-DE" sz="675">
                <a:solidFill>
                  <a:srgbClr val="606060"/>
                </a:solidFill>
                <a:latin typeface="Bliss Light" charset="0"/>
              </a:rPr>
              <a:t>Folie </a:t>
            </a:r>
            <a:fld id="{2DA30F1B-19B2-4F90-B804-962DFBA4693A}" type="slidenum">
              <a:rPr lang="de-DE" altLang="de-DE" sz="675">
                <a:solidFill>
                  <a:srgbClr val="606060"/>
                </a:solidFill>
                <a:latin typeface="Bliss Light" charset="0"/>
              </a:rPr>
              <a:pPr algn="r"/>
              <a:t>‹Nr.›</a:t>
            </a:fld>
            <a:r>
              <a:rPr lang="de-DE" altLang="de-DE" sz="675">
                <a:solidFill>
                  <a:srgbClr val="606060"/>
                </a:solidFill>
                <a:latin typeface="Bliss Light" charset="0"/>
              </a:rPr>
              <a:t> 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9840" y="1943903"/>
            <a:ext cx="7735024" cy="1404000"/>
          </a:xfrm>
          <a:ln>
            <a:noFill/>
          </a:ln>
        </p:spPr>
        <p:txBody>
          <a:bodyPr anchor="t"/>
          <a:lstStyle>
            <a:lvl1pPr marL="0" indent="0">
              <a:buFont typeface="+mj-lt"/>
              <a:buNone/>
              <a:tabLst/>
              <a:defRPr kumimoji="0" lang="de-DE" sz="2400" b="0" i="0" u="none" strike="noStrike" kern="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+mj-ea"/>
                <a:cs typeface="Arial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9" name="Textfeld 8"/>
          <p:cNvSpPr txBox="1"/>
          <p:nvPr userDrawn="1"/>
        </p:nvSpPr>
        <p:spPr>
          <a:xfrm>
            <a:off x="714378" y="4953000"/>
            <a:ext cx="5040313" cy="1905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eaLnBrk="0" hangingPunct="0">
              <a:defRPr/>
            </a:pPr>
            <a:r>
              <a:rPr lang="de-DE" sz="675" dirty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Feuerwehr- und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Katastrophenschutzakademie</a:t>
            </a:r>
            <a:r>
              <a:rPr lang="de-DE" sz="675" baseline="0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Rheinland-Pfalz</a:t>
            </a:r>
            <a:endParaRPr lang="de-DE" sz="675" dirty="0">
              <a:solidFill>
                <a:srgbClr val="606060"/>
              </a:solidFill>
              <a:ea typeface="ＭＳ Ｐゴシック" pitchFamily="-65" charset="-128"/>
              <a:cs typeface="Arial" pitchFamily="34" charset="0"/>
            </a:endParaRPr>
          </a:p>
        </p:txBody>
      </p: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844" y="81321"/>
            <a:ext cx="1807464" cy="1051560"/>
          </a:xfrm>
          <a:prstGeom prst="rect">
            <a:avLst/>
          </a:prstGeom>
        </p:spPr>
      </p:pic>
      <p:grpSp>
        <p:nvGrpSpPr>
          <p:cNvPr id="12" name="Group 36"/>
          <p:cNvGrpSpPr>
            <a:grpSpLocks/>
          </p:cNvGrpSpPr>
          <p:nvPr userDrawn="1"/>
        </p:nvGrpSpPr>
        <p:grpSpPr bwMode="auto">
          <a:xfrm>
            <a:off x="0" y="1188244"/>
            <a:ext cx="7596336" cy="67866"/>
            <a:chOff x="0" y="671"/>
            <a:chExt cx="4576" cy="57"/>
          </a:xfrm>
        </p:grpSpPr>
        <p:sp>
          <p:nvSpPr>
            <p:cNvPr id="13" name="Rectangle 17"/>
            <p:cNvSpPr>
              <a:spLocks noChangeArrowheads="1"/>
            </p:cNvSpPr>
            <p:nvPr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  <p:sp>
          <p:nvSpPr>
            <p:cNvPr id="14" name="Rectangle 18"/>
            <p:cNvSpPr>
              <a:spLocks noChangeArrowheads="1"/>
            </p:cNvSpPr>
            <p:nvPr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28883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3" y="1409701"/>
            <a:ext cx="7739063" cy="3430191"/>
          </a:xfrm>
        </p:spPr>
        <p:txBody>
          <a:bodyPr/>
          <a:lstStyle>
            <a:lvl5pPr marL="270266" indent="3572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36381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54792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2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0" y="1188244"/>
            <a:ext cx="7264400" cy="67866"/>
            <a:chOff x="0" y="671"/>
            <a:chExt cx="4576" cy="57"/>
          </a:xfrm>
        </p:grpSpPr>
        <p:sp>
          <p:nvSpPr>
            <p:cNvPr id="4" name="Rectangle 17"/>
            <p:cNvSpPr>
              <a:spLocks noChangeArrowheads="1"/>
            </p:cNvSpPr>
            <p:nvPr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  <p:sp>
          <p:nvSpPr>
            <p:cNvPr id="5" name="Rectangle 18"/>
            <p:cNvSpPr>
              <a:spLocks noChangeArrowheads="1"/>
            </p:cNvSpPr>
            <p:nvPr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</p:grpSp>
      <p:sp>
        <p:nvSpPr>
          <p:cNvPr id="6" name="Line 32"/>
          <p:cNvSpPr>
            <a:spLocks noChangeShapeType="1"/>
          </p:cNvSpPr>
          <p:nvPr/>
        </p:nvSpPr>
        <p:spPr bwMode="auto">
          <a:xfrm>
            <a:off x="0" y="4950619"/>
            <a:ext cx="91440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sz="1800" dirty="0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7264403" y="4953000"/>
            <a:ext cx="1160463" cy="1905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de-DE" altLang="de-DE" sz="675">
                <a:solidFill>
                  <a:srgbClr val="606060"/>
                </a:solidFill>
                <a:cs typeface="Arial" panose="020B0604020202020204" pitchFamily="34" charset="0"/>
              </a:rPr>
              <a:t>Folie </a:t>
            </a:r>
            <a:fld id="{30C34A14-197D-42AE-89B8-4EA67B3577AD}" type="slidenum">
              <a:rPr lang="de-DE" altLang="de-DE" sz="675">
                <a:solidFill>
                  <a:srgbClr val="606060"/>
                </a:solidFill>
                <a:cs typeface="Arial" panose="020B0604020202020204" pitchFamily="34" charset="0"/>
              </a:rPr>
              <a:pPr algn="r"/>
              <a:t>‹Nr.›</a:t>
            </a:fld>
            <a:r>
              <a:rPr lang="de-DE" altLang="de-DE" sz="675">
                <a:solidFill>
                  <a:srgbClr val="606060"/>
                </a:solidFill>
                <a:cs typeface="Arial" panose="020B0604020202020204" pitchFamily="34" charset="0"/>
              </a:rPr>
              <a:t>  </a:t>
            </a: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3" y="1178720"/>
            <a:ext cx="7559675" cy="10834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sz="1800">
              <a:ea typeface="ＭＳ Ｐゴシック" pitchFamily="-65" charset="-128"/>
            </a:endParaRP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687165" y="334631"/>
            <a:ext cx="5838825" cy="324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3" name="Textfeld 12"/>
          <p:cNvSpPr txBox="1"/>
          <p:nvPr userDrawn="1"/>
        </p:nvSpPr>
        <p:spPr>
          <a:xfrm>
            <a:off x="714378" y="4953000"/>
            <a:ext cx="5040313" cy="1905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eaLnBrk="0" hangingPunct="0">
              <a:defRPr/>
            </a:pPr>
            <a:r>
              <a:rPr lang="de-DE" sz="675" dirty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Feuerwehr- und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Katastrophenschutzakademie</a:t>
            </a:r>
            <a:r>
              <a:rPr lang="de-DE" sz="675" baseline="0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Rheinland-Pfalz</a:t>
            </a:r>
            <a:endParaRPr lang="de-DE" sz="675" dirty="0">
              <a:solidFill>
                <a:srgbClr val="606060"/>
              </a:solidFill>
              <a:ea typeface="ＭＳ Ｐゴシック" pitchFamily="-65" charset="-128"/>
              <a:cs typeface="Arial" pitchFamily="34" charset="0"/>
            </a:endParaRPr>
          </a:p>
        </p:txBody>
      </p: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844" y="81321"/>
            <a:ext cx="1807464" cy="1051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4960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3068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32"/>
          <p:cNvSpPr>
            <a:spLocks noChangeShapeType="1"/>
          </p:cNvSpPr>
          <p:nvPr/>
        </p:nvSpPr>
        <p:spPr bwMode="auto">
          <a:xfrm>
            <a:off x="0" y="4950619"/>
            <a:ext cx="91440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sz="1800" dirty="0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7264403" y="4953000"/>
            <a:ext cx="1160463" cy="1905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de-DE" altLang="de-DE" sz="675" dirty="0">
                <a:solidFill>
                  <a:srgbClr val="606060"/>
                </a:solidFill>
                <a:cs typeface="Arial" panose="020B0604020202020204" pitchFamily="34" charset="0"/>
              </a:rPr>
              <a:t>Folie </a:t>
            </a:r>
            <a:fld id="{B7B64A30-FA59-4D60-A97A-2E8D466683A1}" type="slidenum">
              <a:rPr lang="de-DE" altLang="de-DE" sz="675">
                <a:solidFill>
                  <a:srgbClr val="606060"/>
                </a:solidFill>
                <a:cs typeface="Arial" panose="020B0604020202020204" pitchFamily="34" charset="0"/>
              </a:rPr>
              <a:pPr algn="r"/>
              <a:t>‹Nr.›</a:t>
            </a:fld>
            <a:r>
              <a:rPr lang="de-DE" altLang="de-DE" sz="675" dirty="0">
                <a:solidFill>
                  <a:srgbClr val="606060"/>
                </a:solidFill>
                <a:cs typeface="Arial" panose="020B0604020202020204" pitchFamily="34" charset="0"/>
              </a:rPr>
              <a:t>  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6003928" y="4953000"/>
            <a:ext cx="1260475" cy="1905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algn="r" eaLnBrk="0" hangingPunct="0">
              <a:defRPr/>
            </a:pPr>
            <a:fld id="{DE74BDF7-63C4-4B25-BDC5-617530EC59B7}" type="datetime4">
              <a:rPr lang="de-DE" sz="675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16. Mai 2022</a:t>
            </a:fld>
            <a:endParaRPr lang="de-DE" sz="675" dirty="0">
              <a:solidFill>
                <a:srgbClr val="606060"/>
              </a:solidFill>
              <a:ea typeface="ＭＳ Ｐゴシック" pitchFamily="-65" charset="-128"/>
              <a:cs typeface="Arial" pitchFamily="34" charset="0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1251349"/>
            <a:ext cx="9144000" cy="3701653"/>
          </a:xfrm>
          <a:prstGeom prst="rect">
            <a:avLst/>
          </a:prstGeom>
          <a:solidFill>
            <a:srgbClr val="8F1936">
              <a:alpha val="8999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r>
              <a:rPr lang="de-DE" sz="1800">
                <a:ea typeface="ＭＳ Ｐゴシック" pitchFamily="-65" charset="-128"/>
              </a:rPr>
              <a:t>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378" y="2000250"/>
            <a:ext cx="7720013" cy="692944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3" y="3086101"/>
            <a:ext cx="7748587" cy="1753791"/>
          </a:xfrm>
        </p:spPr>
        <p:txBody>
          <a:bodyPr/>
          <a:lstStyle>
            <a:lvl1pPr marL="0" algn="l">
              <a:lnSpc>
                <a:spcPct val="100000"/>
              </a:lnSpc>
              <a:spcBef>
                <a:spcPts val="0"/>
              </a:spcBef>
              <a:defRPr sz="1800" baseline="0">
                <a:solidFill>
                  <a:srgbClr val="CCCCCC"/>
                </a:solidFill>
              </a:defRPr>
            </a:lvl1pPr>
            <a:lvl2pPr marL="0" indent="-1191" algn="l">
              <a:lnSpc>
                <a:spcPct val="100000"/>
              </a:lnSpc>
              <a:spcBef>
                <a:spcPts val="0"/>
              </a:spcBef>
              <a:defRPr sz="1800">
                <a:solidFill>
                  <a:srgbClr val="CCCCCC"/>
                </a:solidFill>
              </a:defRPr>
            </a:lvl2pPr>
            <a:lvl3pPr marL="0" indent="-1191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rgbClr val="CCCCCC"/>
                </a:solidFill>
              </a:defRPr>
            </a:lvl3pPr>
            <a:lvl4pPr marL="0" indent="-1191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rgbClr val="CCCCCC"/>
                </a:solidFill>
              </a:defRPr>
            </a:lvl4pPr>
            <a:lvl5pPr marL="0" indent="-1191" algn="l">
              <a:lnSpc>
                <a:spcPct val="100000"/>
              </a:lnSpc>
              <a:spcBef>
                <a:spcPts val="0"/>
              </a:spcBef>
              <a:defRPr sz="1800">
                <a:solidFill>
                  <a:srgbClr val="CCCCCC"/>
                </a:solidFill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4" name="Textfeld 13"/>
          <p:cNvSpPr txBox="1"/>
          <p:nvPr userDrawn="1"/>
        </p:nvSpPr>
        <p:spPr>
          <a:xfrm>
            <a:off x="714378" y="4953000"/>
            <a:ext cx="5040313" cy="1905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eaLnBrk="0" hangingPunct="0">
              <a:defRPr/>
            </a:pPr>
            <a:r>
              <a:rPr lang="de-DE" sz="675" dirty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Feuerwehr- und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Katastrophenschutzakademie</a:t>
            </a:r>
            <a:r>
              <a:rPr lang="de-DE" sz="675" baseline="0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Rheinland-Pfalz</a:t>
            </a:r>
            <a:endParaRPr lang="de-DE" sz="675" dirty="0">
              <a:solidFill>
                <a:srgbClr val="606060"/>
              </a:solidFill>
              <a:ea typeface="ＭＳ Ｐゴシック" pitchFamily="-65" charset="-128"/>
              <a:cs typeface="Arial" pitchFamily="34" charset="0"/>
            </a:endParaRPr>
          </a:p>
        </p:txBody>
      </p:sp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844" y="81321"/>
            <a:ext cx="1807464" cy="1051560"/>
          </a:xfrm>
          <a:prstGeom prst="rect">
            <a:avLst/>
          </a:prstGeom>
        </p:spPr>
      </p:pic>
      <p:grpSp>
        <p:nvGrpSpPr>
          <p:cNvPr id="16" name="Group 36"/>
          <p:cNvGrpSpPr>
            <a:grpSpLocks/>
          </p:cNvGrpSpPr>
          <p:nvPr userDrawn="1"/>
        </p:nvGrpSpPr>
        <p:grpSpPr bwMode="auto">
          <a:xfrm>
            <a:off x="0" y="1188244"/>
            <a:ext cx="7596336" cy="67866"/>
            <a:chOff x="0" y="671"/>
            <a:chExt cx="4576" cy="57"/>
          </a:xfrm>
        </p:grpSpPr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73173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1" y="328613"/>
            <a:ext cx="5838825" cy="692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3" y="1409701"/>
            <a:ext cx="7739063" cy="3430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Mastertextformat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grpSp>
        <p:nvGrpSpPr>
          <p:cNvPr id="3076" name="Group 36"/>
          <p:cNvGrpSpPr>
            <a:grpSpLocks/>
          </p:cNvGrpSpPr>
          <p:nvPr/>
        </p:nvGrpSpPr>
        <p:grpSpPr bwMode="auto">
          <a:xfrm>
            <a:off x="0" y="1188244"/>
            <a:ext cx="7596336" cy="67866"/>
            <a:chOff x="0" y="671"/>
            <a:chExt cx="4576" cy="57"/>
          </a:xfrm>
        </p:grpSpPr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</p:grpSp>
      <p:sp>
        <p:nvSpPr>
          <p:cNvPr id="1056" name="Line 32"/>
          <p:cNvSpPr>
            <a:spLocks noChangeShapeType="1"/>
          </p:cNvSpPr>
          <p:nvPr/>
        </p:nvSpPr>
        <p:spPr bwMode="auto">
          <a:xfrm>
            <a:off x="0" y="4950619"/>
            <a:ext cx="91440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sz="1800" dirty="0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7264403" y="4953000"/>
            <a:ext cx="1160463" cy="1905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de-DE" altLang="de-DE" sz="675">
                <a:solidFill>
                  <a:srgbClr val="606060"/>
                </a:solidFill>
                <a:cs typeface="Arial" panose="020B0604020202020204" pitchFamily="34" charset="0"/>
              </a:rPr>
              <a:t>Folie </a:t>
            </a:r>
            <a:fld id="{E667EC9E-8CD3-44C8-8C39-F38DB932C193}" type="slidenum">
              <a:rPr lang="de-DE" altLang="de-DE" sz="675">
                <a:solidFill>
                  <a:srgbClr val="606060"/>
                </a:solidFill>
                <a:cs typeface="Arial" panose="020B0604020202020204" pitchFamily="34" charset="0"/>
              </a:rPr>
              <a:pPr algn="r"/>
              <a:t>‹Nr.›</a:t>
            </a:fld>
            <a:r>
              <a:rPr lang="de-DE" altLang="de-DE" sz="675">
                <a:solidFill>
                  <a:srgbClr val="606060"/>
                </a:solidFill>
                <a:cs typeface="Arial" panose="020B0604020202020204" pitchFamily="34" charset="0"/>
              </a:rPr>
              <a:t>  </a:t>
            </a:r>
          </a:p>
        </p:txBody>
      </p:sp>
      <p:sp>
        <p:nvSpPr>
          <p:cNvPr id="11" name="Textfeld 10"/>
          <p:cNvSpPr txBox="1"/>
          <p:nvPr userDrawn="1"/>
        </p:nvSpPr>
        <p:spPr>
          <a:xfrm>
            <a:off x="714378" y="4953000"/>
            <a:ext cx="5040313" cy="1905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eaLnBrk="0" hangingPunct="0">
              <a:defRPr/>
            </a:pPr>
            <a:r>
              <a:rPr lang="de-DE" sz="675" dirty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Feuerwehr- und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Katastrophenschutzakademie</a:t>
            </a:r>
            <a:r>
              <a:rPr lang="de-DE" sz="675" baseline="0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Rheinland-Pfalz</a:t>
            </a:r>
            <a:endParaRPr lang="de-DE" sz="675" dirty="0">
              <a:solidFill>
                <a:srgbClr val="606060"/>
              </a:solidFill>
              <a:ea typeface="ＭＳ Ｐゴシック" pitchFamily="-65" charset="-128"/>
              <a:cs typeface="Arial" pitchFamily="34" charset="0"/>
            </a:endParaRPr>
          </a:p>
        </p:txBody>
      </p:sp>
      <p:pic>
        <p:nvPicPr>
          <p:cNvPr id="2" name="Grafik 1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844" y="81321"/>
            <a:ext cx="1807464" cy="105156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17" r:id="rId1"/>
    <p:sldLayoutId id="2147484018" r:id="rId2"/>
    <p:sldLayoutId id="2147484019" r:id="rId3"/>
    <p:sldLayoutId id="2147484020" r:id="rId4"/>
    <p:sldLayoutId id="2147484013" r:id="rId5"/>
    <p:sldLayoutId id="2147484014" r:id="rId6"/>
    <p:sldLayoutId id="2147484021" r:id="rId7"/>
    <p:sldLayoutId id="2147484016" r:id="rId8"/>
    <p:sldLayoutId id="2147484022" r:id="rId9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cap="all">
          <a:solidFill>
            <a:srgbClr val="8F1936"/>
          </a:solidFill>
          <a:latin typeface="Arial"/>
          <a:ea typeface="ＭＳ Ｐゴシック" pitchFamily="-107" charset="-128"/>
          <a:cs typeface="ＭＳ Ｐゴシック" pitchFamily="-107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8F1936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8F1936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8F1936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8F1936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342892" algn="l" rtl="0" eaLnBrk="1" fontAlgn="base" hangingPunct="1">
        <a:spcBef>
          <a:spcPct val="0"/>
        </a:spcBef>
        <a:spcAft>
          <a:spcPct val="0"/>
        </a:spcAft>
        <a:defRPr sz="2250">
          <a:solidFill>
            <a:srgbClr val="8F1936"/>
          </a:solidFill>
          <a:latin typeface="Bliss Regular" pitchFamily="-112" charset="0"/>
          <a:ea typeface="ＭＳ Ｐゴシック" pitchFamily="-112" charset="-128"/>
          <a:cs typeface="ＭＳ Ｐゴシック" pitchFamily="-112" charset="-128"/>
        </a:defRPr>
      </a:lvl6pPr>
      <a:lvl7pPr marL="685783" algn="l" rtl="0" eaLnBrk="1" fontAlgn="base" hangingPunct="1">
        <a:spcBef>
          <a:spcPct val="0"/>
        </a:spcBef>
        <a:spcAft>
          <a:spcPct val="0"/>
        </a:spcAft>
        <a:defRPr sz="2250">
          <a:solidFill>
            <a:srgbClr val="8F1936"/>
          </a:solidFill>
          <a:latin typeface="Bliss Regular" pitchFamily="-112" charset="0"/>
          <a:ea typeface="ＭＳ Ｐゴシック" pitchFamily="-112" charset="-128"/>
          <a:cs typeface="ＭＳ Ｐゴシック" pitchFamily="-112" charset="-128"/>
        </a:defRPr>
      </a:lvl7pPr>
      <a:lvl8pPr marL="1028675" algn="l" rtl="0" eaLnBrk="1" fontAlgn="base" hangingPunct="1">
        <a:spcBef>
          <a:spcPct val="0"/>
        </a:spcBef>
        <a:spcAft>
          <a:spcPct val="0"/>
        </a:spcAft>
        <a:defRPr sz="2250">
          <a:solidFill>
            <a:srgbClr val="8F1936"/>
          </a:solidFill>
          <a:latin typeface="Bliss Regular" pitchFamily="-112" charset="0"/>
          <a:ea typeface="ＭＳ Ｐゴシック" pitchFamily="-112" charset="-128"/>
          <a:cs typeface="ＭＳ Ｐゴシック" pitchFamily="-112" charset="-128"/>
        </a:defRPr>
      </a:lvl8pPr>
      <a:lvl9pPr marL="1371566" algn="l" rtl="0" eaLnBrk="1" fontAlgn="base" hangingPunct="1">
        <a:spcBef>
          <a:spcPct val="0"/>
        </a:spcBef>
        <a:spcAft>
          <a:spcPct val="0"/>
        </a:spcAft>
        <a:defRPr sz="2250">
          <a:solidFill>
            <a:srgbClr val="8F1936"/>
          </a:solidFill>
          <a:latin typeface="Bliss Regular" pitchFamily="-112" charset="0"/>
          <a:ea typeface="ＭＳ Ｐゴシック" pitchFamily="-112" charset="-128"/>
          <a:cs typeface="ＭＳ Ｐゴシック" pitchFamily="-112" charset="-128"/>
        </a:defRPr>
      </a:lvl9pPr>
    </p:titleStyle>
    <p:bodyStyle>
      <a:lvl1pPr marL="257168" indent="-257168" algn="l" rtl="0" eaLnBrk="1" fontAlgn="base" hangingPunct="1">
        <a:lnSpc>
          <a:spcPct val="90000"/>
        </a:lnSpc>
        <a:spcBef>
          <a:spcPts val="1050"/>
        </a:spcBef>
        <a:spcAft>
          <a:spcPct val="0"/>
        </a:spcAft>
        <a:defRPr sz="2400">
          <a:solidFill>
            <a:srgbClr val="8F1936"/>
          </a:solidFill>
          <a:latin typeface="Arial"/>
          <a:ea typeface="ＭＳ Ｐゴシック" pitchFamily="-107" charset="-128"/>
          <a:cs typeface="ＭＳ Ｐゴシック" pitchFamily="-107" charset="-128"/>
        </a:defRPr>
      </a:lvl1pPr>
      <a:lvl2pPr marL="1191" indent="-1191" algn="l" rtl="0" eaLnBrk="1" fontAlgn="base" hangingPunct="1">
        <a:lnSpc>
          <a:spcPct val="90000"/>
        </a:lnSpc>
        <a:spcBef>
          <a:spcPts val="600"/>
        </a:spcBef>
        <a:spcAft>
          <a:spcPct val="0"/>
        </a:spcAft>
        <a:defRPr sz="2100">
          <a:solidFill>
            <a:schemeClr val="tx1"/>
          </a:solidFill>
          <a:latin typeface="Arial"/>
          <a:ea typeface="ＭＳ Ｐゴシック" pitchFamily="-65" charset="-128"/>
          <a:cs typeface="Arial"/>
        </a:defRPr>
      </a:lvl2pPr>
      <a:lvl3pPr marL="272648" indent="-272648" algn="l" rtl="0" eaLnBrk="1" fontAlgn="base" hangingPunct="1">
        <a:lnSpc>
          <a:spcPct val="90000"/>
        </a:lnSpc>
        <a:spcBef>
          <a:spcPts val="1050"/>
        </a:spcBef>
        <a:spcAft>
          <a:spcPct val="0"/>
        </a:spcAft>
        <a:buClr>
          <a:srgbClr val="8F1936"/>
        </a:buClr>
        <a:buFont typeface="Bliss Regular" charset="0"/>
        <a:buAutoNum type="arabicPeriod"/>
        <a:tabLst>
          <a:tab pos="267884" algn="l"/>
        </a:tabLst>
        <a:defRPr sz="2100">
          <a:solidFill>
            <a:schemeClr val="tx1"/>
          </a:solidFill>
          <a:latin typeface="Arial"/>
          <a:ea typeface="ＭＳ Ｐゴシック" pitchFamily="-65" charset="-128"/>
          <a:cs typeface="Arial"/>
        </a:defRPr>
      </a:lvl3pPr>
      <a:lvl4pPr marL="269075" indent="-269075" algn="l" rtl="0" eaLnBrk="1" fontAlgn="base" hangingPunct="1">
        <a:lnSpc>
          <a:spcPct val="90000"/>
        </a:lnSpc>
        <a:spcBef>
          <a:spcPts val="1050"/>
        </a:spcBef>
        <a:spcAft>
          <a:spcPct val="0"/>
        </a:spcAft>
        <a:buClr>
          <a:srgbClr val="8F1936"/>
        </a:buClr>
        <a:buFont typeface="Wingdings" panose="05000000000000000000" pitchFamily="2" charset="2"/>
        <a:buChar char="§"/>
        <a:tabLst>
          <a:tab pos="272648" algn="l"/>
        </a:tabLst>
        <a:defRPr sz="2100">
          <a:solidFill>
            <a:schemeClr val="tx1"/>
          </a:solidFill>
          <a:latin typeface="Arial"/>
          <a:ea typeface="ＭＳ Ｐゴシック" pitchFamily="-65" charset="-128"/>
          <a:cs typeface="Arial"/>
        </a:defRPr>
      </a:lvl4pPr>
      <a:lvl5pPr marL="270266" indent="3572" algn="l" rtl="0" eaLnBrk="1" fontAlgn="base" hangingPunct="1">
        <a:lnSpc>
          <a:spcPct val="90000"/>
        </a:lnSpc>
        <a:spcBef>
          <a:spcPts val="300"/>
        </a:spcBef>
        <a:spcAft>
          <a:spcPct val="0"/>
        </a:spcAft>
        <a:defRPr sz="1800">
          <a:solidFill>
            <a:srgbClr val="404040"/>
          </a:solidFill>
          <a:latin typeface="Arial"/>
          <a:ea typeface="ＭＳ Ｐゴシック" pitchFamily="-65" charset="-128"/>
          <a:cs typeface="Arial"/>
        </a:defRPr>
      </a:lvl5pPr>
      <a:lvl6pPr marL="634589" algn="l" rtl="0" eaLnBrk="1" fontAlgn="base" hangingPunct="1">
        <a:lnSpc>
          <a:spcPct val="80000"/>
        </a:lnSpc>
        <a:spcBef>
          <a:spcPct val="0"/>
        </a:spcBef>
        <a:spcAft>
          <a:spcPct val="20000"/>
        </a:spcAft>
        <a:defRPr sz="1950">
          <a:solidFill>
            <a:schemeClr val="bg2"/>
          </a:solidFill>
          <a:latin typeface="+mn-lt"/>
          <a:ea typeface="+mn-ea"/>
        </a:defRPr>
      </a:lvl6pPr>
      <a:lvl7pPr marL="977480" algn="l" rtl="0" eaLnBrk="1" fontAlgn="base" hangingPunct="1">
        <a:lnSpc>
          <a:spcPct val="80000"/>
        </a:lnSpc>
        <a:spcBef>
          <a:spcPct val="0"/>
        </a:spcBef>
        <a:spcAft>
          <a:spcPct val="20000"/>
        </a:spcAft>
        <a:defRPr sz="1950">
          <a:solidFill>
            <a:schemeClr val="bg2"/>
          </a:solidFill>
          <a:latin typeface="+mn-lt"/>
          <a:ea typeface="+mn-ea"/>
        </a:defRPr>
      </a:lvl7pPr>
      <a:lvl8pPr marL="1320371" algn="l" rtl="0" eaLnBrk="1" fontAlgn="base" hangingPunct="1">
        <a:lnSpc>
          <a:spcPct val="80000"/>
        </a:lnSpc>
        <a:spcBef>
          <a:spcPct val="0"/>
        </a:spcBef>
        <a:spcAft>
          <a:spcPct val="20000"/>
        </a:spcAft>
        <a:defRPr sz="1950">
          <a:solidFill>
            <a:schemeClr val="bg2"/>
          </a:solidFill>
          <a:latin typeface="+mn-lt"/>
          <a:ea typeface="+mn-ea"/>
        </a:defRPr>
      </a:lvl8pPr>
      <a:lvl9pPr marL="1663262" algn="l" rtl="0" eaLnBrk="1" fontAlgn="base" hangingPunct="1">
        <a:lnSpc>
          <a:spcPct val="80000"/>
        </a:lnSpc>
        <a:spcBef>
          <a:spcPct val="0"/>
        </a:spcBef>
        <a:spcAft>
          <a:spcPct val="20000"/>
        </a:spcAft>
        <a:defRPr sz="1950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el 3"/>
          <p:cNvSpPr>
            <a:spLocks noGrp="1"/>
          </p:cNvSpPr>
          <p:nvPr>
            <p:ph type="title"/>
          </p:nvPr>
        </p:nvSpPr>
        <p:spPr>
          <a:xfrm>
            <a:off x="1660922" y="1944292"/>
            <a:ext cx="5800725" cy="1403747"/>
          </a:xfrm>
        </p:spPr>
        <p:txBody>
          <a:bodyPr/>
          <a:lstStyle/>
          <a:p>
            <a:pPr>
              <a:buFont typeface="+mj-lt" charset="0"/>
              <a:buNone/>
            </a:pPr>
            <a:r>
              <a:rPr altLang="de-DE" cap="none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4</a:t>
            </a:r>
            <a:r>
              <a:rPr altLang="de-DE" cap="none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. Dekontamination</a:t>
            </a:r>
            <a:endParaRPr altLang="de-DE" cap="none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61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sz="2200" cap="none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Dekontamination</a:t>
            </a:r>
          </a:p>
        </p:txBody>
      </p:sp>
      <p:sp>
        <p:nvSpPr>
          <p:cNvPr id="17411" name="Inhaltsplatzhalter 2"/>
          <p:cNvSpPr>
            <a:spLocks noGrp="1"/>
          </p:cNvSpPr>
          <p:nvPr>
            <p:ph idx="1"/>
          </p:nvPr>
        </p:nvSpPr>
        <p:spPr>
          <a:xfrm>
            <a:off x="685801" y="1419622"/>
            <a:ext cx="7774631" cy="3430191"/>
          </a:xfrm>
        </p:spPr>
        <p:txBody>
          <a:bodyPr/>
          <a:lstStyle/>
          <a:p>
            <a:pPr marL="342900" lvl="1" indent="-342900">
              <a:lnSpc>
                <a:spcPct val="150000"/>
              </a:lnSpc>
              <a:buClr>
                <a:srgbClr val="A50021"/>
              </a:buClr>
              <a:buFont typeface="Wingdings" panose="05000000000000000000" pitchFamily="2" charset="2"/>
              <a:buChar char=""/>
            </a:pPr>
            <a:r>
              <a:rPr lang="de-DE" altLang="de-DE" sz="1600" kern="12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Bei Einsatz unter CSA ist eine Standard-Dekontamination sicherzustellen.</a:t>
            </a:r>
          </a:p>
          <a:p>
            <a:pPr marL="342900" lvl="1" indent="-342900">
              <a:lnSpc>
                <a:spcPct val="150000"/>
              </a:lnSpc>
              <a:buClr>
                <a:srgbClr val="A50021"/>
              </a:buClr>
              <a:buFont typeface="Wingdings" panose="05000000000000000000" pitchFamily="2" charset="2"/>
              <a:buChar char=""/>
            </a:pPr>
            <a:r>
              <a:rPr lang="de-DE" altLang="de-DE" sz="1600" kern="12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Standard-Dekontamination entspricht der Dekon-Stufe II</a:t>
            </a:r>
          </a:p>
          <a:p>
            <a:pPr marL="342900" lvl="1" indent="-342900">
              <a:lnSpc>
                <a:spcPct val="150000"/>
              </a:lnSpc>
              <a:buClr>
                <a:srgbClr val="A50021"/>
              </a:buClr>
              <a:buFont typeface="Wingdings" panose="05000000000000000000" pitchFamily="2" charset="2"/>
              <a:buChar char=""/>
            </a:pPr>
            <a:r>
              <a:rPr lang="de-DE" altLang="de-DE" sz="1600" kern="12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Die Dekon-Stufe II entspricht einer Grobdekontamination/-reinigung</a:t>
            </a:r>
          </a:p>
          <a:p>
            <a:pPr marL="342900" lvl="1" indent="-342900">
              <a:lnSpc>
                <a:spcPct val="150000"/>
              </a:lnSpc>
              <a:buClr>
                <a:srgbClr val="A50021"/>
              </a:buClr>
              <a:buFont typeface="Wingdings" panose="05000000000000000000" pitchFamily="2" charset="2"/>
              <a:buChar char=""/>
            </a:pPr>
            <a:r>
              <a:rPr lang="de-DE" altLang="de-DE" sz="1600" kern="12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Dekontamination erfolgt am Dekon-Platz</a:t>
            </a:r>
          </a:p>
          <a:p>
            <a:pPr marL="342900" lvl="1" indent="-342900">
              <a:lnSpc>
                <a:spcPct val="150000"/>
              </a:lnSpc>
              <a:buClr>
                <a:srgbClr val="A50021"/>
              </a:buClr>
              <a:buFont typeface="Wingdings" panose="05000000000000000000" pitchFamily="2" charset="2"/>
              <a:buChar char=""/>
            </a:pPr>
            <a:r>
              <a:rPr lang="de-DE" altLang="de-DE" sz="1600" kern="12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Dekon-Platz besitzt eine Schleusenfunktion zwischen Gefahrenbereich und Absperrbereich</a:t>
            </a:r>
            <a:endParaRPr lang="de-DE" altLang="de-DE" sz="1600" kern="12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342900" lvl="1" indent="-342900">
              <a:lnSpc>
                <a:spcPct val="150000"/>
              </a:lnSpc>
              <a:buClr>
                <a:srgbClr val="A50021"/>
              </a:buClr>
              <a:buFont typeface="Wingdings" panose="05000000000000000000" pitchFamily="2" charset="2"/>
              <a:buChar char=""/>
            </a:pPr>
            <a:r>
              <a:rPr lang="de-DE" altLang="de-DE" sz="1600" kern="12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Dekon-Platz der Dekon-Stufe II muss spätestes nach 15min, nach dem erste Trupp in den Gefahrenbereich vor ist, einsatzbereit sein.</a:t>
            </a:r>
          </a:p>
          <a:p>
            <a:pPr lvl="1"/>
            <a:endParaRPr lang="de-DE" altLang="de-DE" sz="20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7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7"/>
</p:tagLst>
</file>

<file path=ppt/theme/theme1.xml><?xml version="1.0" encoding="utf-8"?>
<a:theme xmlns:a="http://schemas.openxmlformats.org/drawingml/2006/main" name="Aufzählung Standart">
  <a:themeElements>
    <a:clrScheme name="Landes-Rot">
      <a:dk1>
        <a:srgbClr val="000000"/>
      </a:dk1>
      <a:lt1>
        <a:srgbClr val="FFFFFF"/>
      </a:lt1>
      <a:dk2>
        <a:srgbClr val="871D33"/>
      </a:dk2>
      <a:lt2>
        <a:srgbClr val="2D2015"/>
      </a:lt2>
      <a:accent1>
        <a:srgbClr val="E7D2D6"/>
      </a:accent1>
      <a:accent2>
        <a:srgbClr val="CFA5AD"/>
      </a:accent2>
      <a:accent3>
        <a:srgbClr val="B77785"/>
      </a:accent3>
      <a:accent4>
        <a:srgbClr val="9F4A5C"/>
      </a:accent4>
      <a:accent5>
        <a:srgbClr val="871D33"/>
      </a:accent5>
      <a:accent6>
        <a:srgbClr val="C0C0C0"/>
      </a:accent6>
      <a:hlink>
        <a:srgbClr val="CCB400"/>
      </a:hlink>
      <a:folHlink>
        <a:srgbClr val="8C9EA0"/>
      </a:folHlink>
    </a:clrScheme>
    <a:fontScheme name="Office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fzählung Standart 1">
        <a:dk1>
          <a:srgbClr val="000000"/>
        </a:dk1>
        <a:lt1>
          <a:srgbClr val="FFFFFF"/>
        </a:lt1>
        <a:dk2>
          <a:srgbClr val="871D33"/>
        </a:dk2>
        <a:lt2>
          <a:srgbClr val="2D2015"/>
        </a:lt2>
        <a:accent1>
          <a:srgbClr val="F6D1C6"/>
        </a:accent1>
        <a:accent2>
          <a:srgbClr val="8F5F2F"/>
        </a:accent2>
        <a:accent3>
          <a:srgbClr val="FFFFFF"/>
        </a:accent3>
        <a:accent4>
          <a:srgbClr val="000000"/>
        </a:accent4>
        <a:accent5>
          <a:srgbClr val="FAE5DF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Folienmaster_lfks</Template>
  <TotalTime>0</TotalTime>
  <Words>152</Words>
  <Application>Microsoft Office PowerPoint</Application>
  <PresentationFormat>Bildschirmpräsentation (16:9)</PresentationFormat>
  <Paragraphs>11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Bliss Light</vt:lpstr>
      <vt:lpstr>Bliss Regular</vt:lpstr>
      <vt:lpstr>Wingdings</vt:lpstr>
      <vt:lpstr>Aufzählung Standart</vt:lpstr>
      <vt:lpstr>4. Dekontamination</vt:lpstr>
      <vt:lpstr>Dekontamination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FOLIENMASTER</dc:title>
  <dc:subject/>
  <dc:creator>Kai Kohlhaas</dc:creator>
  <cp:keywords/>
  <dc:description/>
  <cp:lastModifiedBy>Philipp Kirscht</cp:lastModifiedBy>
  <cp:revision>134</cp:revision>
  <cp:lastPrinted>2009-02-09T14:57:03Z</cp:lastPrinted>
  <dcterms:created xsi:type="dcterms:W3CDTF">2021-01-25T11:54:28Z</dcterms:created>
  <dcterms:modified xsi:type="dcterms:W3CDTF">2022-05-16T10:50:43Z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C8B02A67-BF74-4E90-A885-849D2F53184C</vt:lpwstr>
  </property>
  <property fmtid="{D5CDD505-2E9C-101B-9397-08002B2CF9AE}" pid="3" name="ArticulatePath">
    <vt:lpwstr>Masterfolie_LFKA</vt:lpwstr>
  </property>
</Properties>
</file>