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95" r:id="rId2"/>
    <p:sldId id="397" r:id="rId3"/>
    <p:sldId id="398" r:id="rId4"/>
  </p:sldIdLst>
  <p:sldSz cx="9144000" cy="5143500" type="screen16x9"/>
  <p:notesSz cx="6858000" cy="9144000"/>
  <p:custDataLst>
    <p:tags r:id="rId7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71D33"/>
    <a:srgbClr val="8F71A0"/>
    <a:srgbClr val="D7DFE9"/>
    <a:srgbClr val="AFBFD3"/>
    <a:srgbClr val="88A0BC"/>
    <a:srgbClr val="6080A6"/>
    <a:srgbClr val="386090"/>
    <a:srgbClr val="DAD0D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61990" autoAdjust="0"/>
  </p:normalViewPr>
  <p:slideViewPr>
    <p:cSldViewPr>
      <p:cViewPr varScale="1">
        <p:scale>
          <a:sx n="92" d="100"/>
          <a:sy n="92" d="100"/>
        </p:scale>
        <p:origin x="15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477770-99DF-4D24-8D1F-EF9A7E984148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0D621CD1-7BAA-4781-A1CE-C5B08908459E}">
      <dgm:prSet phldrT="[Text]" custT="1"/>
      <dgm:spPr>
        <a:solidFill>
          <a:srgbClr val="990000"/>
        </a:solidFill>
      </dgm:spPr>
      <dgm:t>
        <a:bodyPr/>
        <a:lstStyle/>
        <a:p>
          <a:r>
            <a:rPr lang="de-DE" sz="2000" b="1" dirty="0">
              <a:latin typeface="Arial" panose="020B0604020202020204" pitchFamily="34" charset="0"/>
              <a:cs typeface="Arial" panose="020B0604020202020204" pitchFamily="34" charset="0"/>
            </a:rPr>
            <a:t>Ursachen für Notsituationen</a:t>
          </a:r>
        </a:p>
      </dgm:t>
    </dgm:pt>
    <dgm:pt modelId="{1BFED549-5552-453B-92BA-AB0EBBC9986D}" type="parTrans" cxnId="{9D8F5F1B-F7B8-4762-81F1-EABD930132D8}">
      <dgm:prSet/>
      <dgm:spPr/>
      <dgm:t>
        <a:bodyPr/>
        <a:lstStyle/>
        <a:p>
          <a:endParaRPr lang="de-DE"/>
        </a:p>
      </dgm:t>
    </dgm:pt>
    <dgm:pt modelId="{20EAB0E6-2B7A-44A0-ABDC-DD89CF9D259A}" type="sibTrans" cxnId="{9D8F5F1B-F7B8-4762-81F1-EABD930132D8}">
      <dgm:prSet/>
      <dgm:spPr/>
      <dgm:t>
        <a:bodyPr/>
        <a:lstStyle/>
        <a:p>
          <a:endParaRPr lang="de-DE"/>
        </a:p>
      </dgm:t>
    </dgm:pt>
    <dgm:pt modelId="{34A03F8F-E977-4029-8DBD-125A4982DC67}">
      <dgm:prSet phldrT="[Text]" custT="1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de-DE" sz="1200" b="1">
              <a:latin typeface="Arial" panose="020B0604020202020204" pitchFamily="34" charset="0"/>
              <a:cs typeface="Arial" panose="020B0604020202020204" pitchFamily="34" charset="0"/>
            </a:rPr>
            <a:t>Gerät und </a:t>
          </a:r>
        </a:p>
        <a:p>
          <a:r>
            <a:rPr lang="de-DE" sz="1200" b="1">
              <a:latin typeface="Arial" panose="020B0604020202020204" pitchFamily="34" charset="0"/>
              <a:cs typeface="Arial" panose="020B0604020202020204" pitchFamily="34" charset="0"/>
            </a:rPr>
            <a:t>Ausrüstung</a:t>
          </a:r>
        </a:p>
      </dgm:t>
    </dgm:pt>
    <dgm:pt modelId="{A0AAD295-F249-49F9-A010-557E734B4C7B}" type="parTrans" cxnId="{8A9CD735-1BB6-4FDD-BFF4-F9840C3DFE7F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517879-DF1B-4C0C-81E3-524C04AF66AD}" type="sibTrans" cxnId="{8A9CD735-1BB6-4FDD-BFF4-F9840C3DFE7F}">
      <dgm:prSet/>
      <dgm:spPr/>
      <dgm:t>
        <a:bodyPr/>
        <a:lstStyle/>
        <a:p>
          <a:endParaRPr lang="de-DE"/>
        </a:p>
      </dgm:t>
    </dgm:pt>
    <dgm:pt modelId="{04DCDF90-3C2B-4CC3-B262-B9D0A3A8E00E}">
      <dgm:prSet phldrT="[Text]" custT="1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de-DE" sz="1400" b="1"/>
            <a:t>CSA-Träger</a:t>
          </a:r>
          <a:r>
            <a:rPr lang="de-DE" sz="1200"/>
            <a:t> </a:t>
          </a:r>
          <a:endParaRPr lang="de-DE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1E97C5-96E7-40EA-909C-A926485854BF}" type="parTrans" cxnId="{511C414F-815D-46FD-ACBA-F0129F5B048F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A078D2-F49E-4B55-946E-0A8D01AFE68A}" type="sibTrans" cxnId="{511C414F-815D-46FD-ACBA-F0129F5B048F}">
      <dgm:prSet/>
      <dgm:spPr/>
      <dgm:t>
        <a:bodyPr/>
        <a:lstStyle/>
        <a:p>
          <a:endParaRPr lang="de-DE"/>
        </a:p>
      </dgm:t>
    </dgm:pt>
    <dgm:pt modelId="{FD0AA396-5A7D-4155-989D-75EDD3E7673D}">
      <dgm:prSet phldrT="[Text]" custT="1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de-DE" sz="1200" b="1">
              <a:latin typeface="Arial" panose="020B0604020202020204" pitchFamily="34" charset="0"/>
              <a:cs typeface="Arial" panose="020B0604020202020204" pitchFamily="34" charset="0"/>
            </a:rPr>
            <a:t>Sonstige z.B.</a:t>
          </a:r>
        </a:p>
      </dgm:t>
    </dgm:pt>
    <dgm:pt modelId="{CD9B1FDD-13B4-4F7B-8881-8E4D6CA22F3C}" type="parTrans" cxnId="{D94103E2-0575-435B-85BB-FD4ED5EECE36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3BC203-9F0B-4205-9760-733D618B10BE}" type="sibTrans" cxnId="{D94103E2-0575-435B-85BB-FD4ED5EECE36}">
      <dgm:prSet/>
      <dgm:spPr/>
      <dgm:t>
        <a:bodyPr/>
        <a:lstStyle/>
        <a:p>
          <a:endParaRPr lang="de-DE"/>
        </a:p>
      </dgm:t>
    </dgm:pt>
    <dgm:pt modelId="{5A263EB5-99EA-40D2-829B-F8EA887CBB97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 sz="110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Atemschutzanschluss verrutscht</a:t>
          </a:r>
        </a:p>
        <a:p>
          <a:endParaRPr lang="de-DE" sz="120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Atemluftvorrat erschöpft</a:t>
          </a:r>
        </a:p>
        <a:p>
          <a:endParaRPr lang="de-DE" sz="120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Störung am Atemschutzgerät</a:t>
          </a:r>
        </a:p>
        <a:p>
          <a:endParaRPr lang="de-DE" sz="120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 Anzugsbeschädigung</a:t>
          </a:r>
        </a:p>
        <a:p>
          <a:endParaRPr lang="de-DE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3B63F8-5459-442E-9A5E-C5C314A256D9}" type="parTrans" cxnId="{52112709-A1EC-4EA2-8400-2A7776074A6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solidFill>
          <a:srgbClr val="B77785"/>
        </a:solidFill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425900-CECF-4B38-9810-BB24D52191FB}" type="sibTrans" cxnId="{52112709-A1EC-4EA2-8400-2A7776074A6E}">
      <dgm:prSet/>
      <dgm:spPr/>
      <dgm:t>
        <a:bodyPr/>
        <a:lstStyle/>
        <a:p>
          <a:endParaRPr lang="de-DE"/>
        </a:p>
      </dgm:t>
    </dgm:pt>
    <dgm:pt modelId="{7FE62575-981B-4DFF-AA2E-F2535C989FF3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physische </a:t>
          </a: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und</a:t>
          </a: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psysische</a:t>
          </a: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Ursachen</a:t>
          </a:r>
        </a:p>
      </dgm:t>
    </dgm:pt>
    <dgm:pt modelId="{4A422943-E25A-4264-B203-FBB95AB4F700}" type="parTrans" cxnId="{9DC413E5-2224-4DC5-AA5C-C27825D90D6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solidFill>
          <a:srgbClr val="990000"/>
        </a:solidFill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709F18-F80E-40DA-A390-8A343BDD6172}" type="sibTrans" cxnId="{9DC413E5-2224-4DC5-AA5C-C27825D90D68}">
      <dgm:prSet/>
      <dgm:spPr/>
      <dgm:t>
        <a:bodyPr/>
        <a:lstStyle/>
        <a:p>
          <a:endParaRPr lang="de-DE"/>
        </a:p>
      </dgm:t>
    </dgm:pt>
    <dgm:pt modelId="{7FEF197D-C170-403D-8674-0C0A80643CF2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Explosion</a:t>
          </a:r>
        </a:p>
        <a:p>
          <a:endParaRPr lang="de-DE" sz="120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Temperatureinwirkung</a:t>
          </a:r>
        </a:p>
        <a:p>
          <a:endParaRPr lang="de-DE" sz="120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Absturz</a:t>
          </a:r>
        </a:p>
      </dgm:t>
    </dgm:pt>
    <dgm:pt modelId="{E9593D3F-6AD8-43B0-9786-24C07523D03E}" type="parTrans" cxnId="{04EE5833-CDFE-4C02-99A2-0A5C3490A96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D049C0-BA33-4693-9AEE-5E83A61977F4}" type="sibTrans" cxnId="{04EE5833-CDFE-4C02-99A2-0A5C3490A96E}">
      <dgm:prSet/>
      <dgm:spPr/>
      <dgm:t>
        <a:bodyPr/>
        <a:lstStyle/>
        <a:p>
          <a:endParaRPr lang="de-DE"/>
        </a:p>
      </dgm:t>
    </dgm:pt>
    <dgm:pt modelId="{7ECFE941-59A4-4688-B955-8353CD9B5CA2}" type="pres">
      <dgm:prSet presAssocID="{11477770-99DF-4D24-8D1F-EF9A7E98414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493E5D1C-06CD-40BF-AE7B-B7D50552D767}" type="pres">
      <dgm:prSet presAssocID="{0D621CD1-7BAA-4781-A1CE-C5B08908459E}" presName="hierRoot1" presStyleCnt="0">
        <dgm:presLayoutVars>
          <dgm:hierBranch val="init"/>
        </dgm:presLayoutVars>
      </dgm:prSet>
      <dgm:spPr/>
    </dgm:pt>
    <dgm:pt modelId="{E94262E4-53F8-413F-B095-B22D15BFC67A}" type="pres">
      <dgm:prSet presAssocID="{0D621CD1-7BAA-4781-A1CE-C5B08908459E}" presName="rootComposite1" presStyleCnt="0"/>
      <dgm:spPr/>
    </dgm:pt>
    <dgm:pt modelId="{F21570A5-DF25-447D-AEF1-F1F15CA23F9A}" type="pres">
      <dgm:prSet presAssocID="{0D621CD1-7BAA-4781-A1CE-C5B08908459E}" presName="rootText1" presStyleLbl="node0" presStyleIdx="0" presStyleCnt="1" custScaleX="327403" custScaleY="8473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6FA67B0-5891-4280-A216-9C7899786F71}" type="pres">
      <dgm:prSet presAssocID="{0D621CD1-7BAA-4781-A1CE-C5B08908459E}" presName="rootConnector1" presStyleLbl="node1" presStyleIdx="0" presStyleCnt="0"/>
      <dgm:spPr/>
      <dgm:t>
        <a:bodyPr/>
        <a:lstStyle/>
        <a:p>
          <a:endParaRPr lang="de-DE"/>
        </a:p>
      </dgm:t>
    </dgm:pt>
    <dgm:pt modelId="{B2E052C9-B429-481B-82F5-B6A5C308F2A8}" type="pres">
      <dgm:prSet presAssocID="{0D621CD1-7BAA-4781-A1CE-C5B08908459E}" presName="hierChild2" presStyleCnt="0"/>
      <dgm:spPr/>
    </dgm:pt>
    <dgm:pt modelId="{0A22C568-0DF6-4B43-9DB4-0BE6B9E00F36}" type="pres">
      <dgm:prSet presAssocID="{A0AAD295-F249-49F9-A010-557E734B4C7B}" presName="Name37" presStyleLbl="parChTrans1D2" presStyleIdx="0" presStyleCnt="3"/>
      <dgm:spPr/>
      <dgm:t>
        <a:bodyPr/>
        <a:lstStyle/>
        <a:p>
          <a:endParaRPr lang="de-DE"/>
        </a:p>
      </dgm:t>
    </dgm:pt>
    <dgm:pt modelId="{01FB2776-FCC2-465B-8F44-BD396D2DAB16}" type="pres">
      <dgm:prSet presAssocID="{34A03F8F-E977-4029-8DBD-125A4982DC67}" presName="hierRoot2" presStyleCnt="0">
        <dgm:presLayoutVars>
          <dgm:hierBranch val="init"/>
        </dgm:presLayoutVars>
      </dgm:prSet>
      <dgm:spPr/>
    </dgm:pt>
    <dgm:pt modelId="{3914C9BD-F731-4710-9F8B-311078DB42E6}" type="pres">
      <dgm:prSet presAssocID="{34A03F8F-E977-4029-8DBD-125A4982DC67}" presName="rootComposite" presStyleCnt="0"/>
      <dgm:spPr/>
    </dgm:pt>
    <dgm:pt modelId="{F8A88DD7-9F3A-4063-A885-5F0735D5223F}" type="pres">
      <dgm:prSet presAssocID="{34A03F8F-E977-4029-8DBD-125A4982DC67}" presName="rootText" presStyleLbl="node2" presStyleIdx="0" presStyleCnt="3" custScaleY="6584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E2C1750-40E8-49C9-9F23-98CFE3E22C16}" type="pres">
      <dgm:prSet presAssocID="{34A03F8F-E977-4029-8DBD-125A4982DC67}" presName="rootConnector" presStyleLbl="node2" presStyleIdx="0" presStyleCnt="3"/>
      <dgm:spPr/>
      <dgm:t>
        <a:bodyPr/>
        <a:lstStyle/>
        <a:p>
          <a:endParaRPr lang="de-DE"/>
        </a:p>
      </dgm:t>
    </dgm:pt>
    <dgm:pt modelId="{9FEEE5BA-6B93-4E3B-8F3C-C95CDD235FC2}" type="pres">
      <dgm:prSet presAssocID="{34A03F8F-E977-4029-8DBD-125A4982DC67}" presName="hierChild4" presStyleCnt="0"/>
      <dgm:spPr/>
    </dgm:pt>
    <dgm:pt modelId="{A600B47C-5D9D-4E97-AE60-2C98D041FFC3}" type="pres">
      <dgm:prSet presAssocID="{593B63F8-5459-442E-9A5E-C5C314A256D9}" presName="Name37" presStyleLbl="parChTrans1D3" presStyleIdx="0" presStyleCnt="3"/>
      <dgm:spPr/>
      <dgm:t>
        <a:bodyPr/>
        <a:lstStyle/>
        <a:p>
          <a:endParaRPr lang="de-DE"/>
        </a:p>
      </dgm:t>
    </dgm:pt>
    <dgm:pt modelId="{45382D3B-8DCD-49BD-B054-14CAB73358B6}" type="pres">
      <dgm:prSet presAssocID="{5A263EB5-99EA-40D2-829B-F8EA887CBB97}" presName="hierRoot2" presStyleCnt="0">
        <dgm:presLayoutVars>
          <dgm:hierBranch val="init"/>
        </dgm:presLayoutVars>
      </dgm:prSet>
      <dgm:spPr/>
    </dgm:pt>
    <dgm:pt modelId="{9D9B4FE4-A89A-4C49-A2CB-6B783E0A0D23}" type="pres">
      <dgm:prSet presAssocID="{5A263EB5-99EA-40D2-829B-F8EA887CBB97}" presName="rootComposite" presStyleCnt="0"/>
      <dgm:spPr/>
    </dgm:pt>
    <dgm:pt modelId="{62F47CD4-2F7E-47AF-9F4C-4DA87A895B85}" type="pres">
      <dgm:prSet presAssocID="{5A263EB5-99EA-40D2-829B-F8EA887CBB97}" presName="rootText" presStyleLbl="node3" presStyleIdx="0" presStyleCnt="3" custScaleX="119671" custScaleY="269135" custLinFactNeighborX="-6569" custLinFactNeighborY="-2403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9A74165-1C71-4CBC-B6B9-41A44BF55BDD}" type="pres">
      <dgm:prSet presAssocID="{5A263EB5-99EA-40D2-829B-F8EA887CBB97}" presName="rootConnector" presStyleLbl="node3" presStyleIdx="0" presStyleCnt="3"/>
      <dgm:spPr/>
      <dgm:t>
        <a:bodyPr/>
        <a:lstStyle/>
        <a:p>
          <a:endParaRPr lang="de-DE"/>
        </a:p>
      </dgm:t>
    </dgm:pt>
    <dgm:pt modelId="{1F59540D-975C-4B09-811C-F8566ABD4045}" type="pres">
      <dgm:prSet presAssocID="{5A263EB5-99EA-40D2-829B-F8EA887CBB97}" presName="hierChild4" presStyleCnt="0"/>
      <dgm:spPr/>
    </dgm:pt>
    <dgm:pt modelId="{FE1AFA84-7A72-4F05-B5E4-F4D9C8542E61}" type="pres">
      <dgm:prSet presAssocID="{5A263EB5-99EA-40D2-829B-F8EA887CBB97}" presName="hierChild5" presStyleCnt="0"/>
      <dgm:spPr/>
    </dgm:pt>
    <dgm:pt modelId="{1E7D6D08-69E9-4ACE-AB1E-50F09BDA099B}" type="pres">
      <dgm:prSet presAssocID="{34A03F8F-E977-4029-8DBD-125A4982DC67}" presName="hierChild5" presStyleCnt="0"/>
      <dgm:spPr/>
    </dgm:pt>
    <dgm:pt modelId="{5CD88132-79EC-4410-A32D-2E43A64AB66B}" type="pres">
      <dgm:prSet presAssocID="{B91E97C5-96E7-40EA-909C-A926485854BF}" presName="Name37" presStyleLbl="parChTrans1D2" presStyleIdx="1" presStyleCnt="3"/>
      <dgm:spPr/>
      <dgm:t>
        <a:bodyPr/>
        <a:lstStyle/>
        <a:p>
          <a:endParaRPr lang="de-DE"/>
        </a:p>
      </dgm:t>
    </dgm:pt>
    <dgm:pt modelId="{1716A490-91AC-4A3C-99F2-BAEE7F777267}" type="pres">
      <dgm:prSet presAssocID="{04DCDF90-3C2B-4CC3-B262-B9D0A3A8E00E}" presName="hierRoot2" presStyleCnt="0">
        <dgm:presLayoutVars>
          <dgm:hierBranch val="init"/>
        </dgm:presLayoutVars>
      </dgm:prSet>
      <dgm:spPr/>
    </dgm:pt>
    <dgm:pt modelId="{9D64B9C4-CA99-46E0-9A50-F7FA5EDA24B6}" type="pres">
      <dgm:prSet presAssocID="{04DCDF90-3C2B-4CC3-B262-B9D0A3A8E00E}" presName="rootComposite" presStyleCnt="0"/>
      <dgm:spPr/>
    </dgm:pt>
    <dgm:pt modelId="{5828B471-495E-419E-9A39-405528E90163}" type="pres">
      <dgm:prSet presAssocID="{04DCDF90-3C2B-4CC3-B262-B9D0A3A8E00E}" presName="rootText" presStyleLbl="node2" presStyleIdx="1" presStyleCnt="3" custScaleY="6406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9756490-1205-4BC0-AB07-DCD9DF471E9B}" type="pres">
      <dgm:prSet presAssocID="{04DCDF90-3C2B-4CC3-B262-B9D0A3A8E00E}" presName="rootConnector" presStyleLbl="node2" presStyleIdx="1" presStyleCnt="3"/>
      <dgm:spPr/>
      <dgm:t>
        <a:bodyPr/>
        <a:lstStyle/>
        <a:p>
          <a:endParaRPr lang="de-DE"/>
        </a:p>
      </dgm:t>
    </dgm:pt>
    <dgm:pt modelId="{EB456AEA-6C66-4FB6-B374-136A636F7907}" type="pres">
      <dgm:prSet presAssocID="{04DCDF90-3C2B-4CC3-B262-B9D0A3A8E00E}" presName="hierChild4" presStyleCnt="0"/>
      <dgm:spPr/>
    </dgm:pt>
    <dgm:pt modelId="{3547CE5A-9BBC-498C-9A18-0D79A791317B}" type="pres">
      <dgm:prSet presAssocID="{4A422943-E25A-4264-B203-FBB95AB4F700}" presName="Name37" presStyleLbl="parChTrans1D3" presStyleIdx="1" presStyleCnt="3"/>
      <dgm:spPr/>
      <dgm:t>
        <a:bodyPr/>
        <a:lstStyle/>
        <a:p>
          <a:endParaRPr lang="de-DE"/>
        </a:p>
      </dgm:t>
    </dgm:pt>
    <dgm:pt modelId="{8EBA327C-00C1-4A52-AA41-9B87764BDECA}" type="pres">
      <dgm:prSet presAssocID="{7FE62575-981B-4DFF-AA2E-F2535C989FF3}" presName="hierRoot2" presStyleCnt="0">
        <dgm:presLayoutVars>
          <dgm:hierBranch val="init"/>
        </dgm:presLayoutVars>
      </dgm:prSet>
      <dgm:spPr/>
    </dgm:pt>
    <dgm:pt modelId="{7B7B75F7-B3A9-4579-84D0-FC5453D99479}" type="pres">
      <dgm:prSet presAssocID="{7FE62575-981B-4DFF-AA2E-F2535C989FF3}" presName="rootComposite" presStyleCnt="0"/>
      <dgm:spPr/>
    </dgm:pt>
    <dgm:pt modelId="{D44725E5-622E-4877-8543-0A1B3D3C640F}" type="pres">
      <dgm:prSet presAssocID="{7FE62575-981B-4DFF-AA2E-F2535C989FF3}" presName="rootText" presStyleLbl="node3" presStyleIdx="1" presStyleCnt="3" custScaleX="94092" custScaleY="271413" custLinFactNeighborY="-2239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614319F-FB38-4D9E-B0E3-60FA91A214A0}" type="pres">
      <dgm:prSet presAssocID="{7FE62575-981B-4DFF-AA2E-F2535C989FF3}" presName="rootConnector" presStyleLbl="node3" presStyleIdx="1" presStyleCnt="3"/>
      <dgm:spPr/>
      <dgm:t>
        <a:bodyPr/>
        <a:lstStyle/>
        <a:p>
          <a:endParaRPr lang="de-DE"/>
        </a:p>
      </dgm:t>
    </dgm:pt>
    <dgm:pt modelId="{B2E4D41A-33D6-49A2-A74B-80EF13BE1ECE}" type="pres">
      <dgm:prSet presAssocID="{7FE62575-981B-4DFF-AA2E-F2535C989FF3}" presName="hierChild4" presStyleCnt="0"/>
      <dgm:spPr/>
    </dgm:pt>
    <dgm:pt modelId="{E2C97C17-AF20-43D6-A762-6EA081892CBA}" type="pres">
      <dgm:prSet presAssocID="{7FE62575-981B-4DFF-AA2E-F2535C989FF3}" presName="hierChild5" presStyleCnt="0"/>
      <dgm:spPr/>
    </dgm:pt>
    <dgm:pt modelId="{05407672-878A-4911-8EAD-5239F947D813}" type="pres">
      <dgm:prSet presAssocID="{04DCDF90-3C2B-4CC3-B262-B9D0A3A8E00E}" presName="hierChild5" presStyleCnt="0"/>
      <dgm:spPr/>
    </dgm:pt>
    <dgm:pt modelId="{6546338C-00D9-4A67-8A69-4F9B1B7CAD26}" type="pres">
      <dgm:prSet presAssocID="{CD9B1FDD-13B4-4F7B-8881-8E4D6CA22F3C}" presName="Name37" presStyleLbl="parChTrans1D2" presStyleIdx="2" presStyleCnt="3"/>
      <dgm:spPr/>
      <dgm:t>
        <a:bodyPr/>
        <a:lstStyle/>
        <a:p>
          <a:endParaRPr lang="de-DE"/>
        </a:p>
      </dgm:t>
    </dgm:pt>
    <dgm:pt modelId="{5E62780A-C14A-4A70-B5B2-52D38585C624}" type="pres">
      <dgm:prSet presAssocID="{FD0AA396-5A7D-4155-989D-75EDD3E7673D}" presName="hierRoot2" presStyleCnt="0">
        <dgm:presLayoutVars>
          <dgm:hierBranch val="init"/>
        </dgm:presLayoutVars>
      </dgm:prSet>
      <dgm:spPr/>
    </dgm:pt>
    <dgm:pt modelId="{15932C2A-D759-46F4-B8E7-7C860CB577DE}" type="pres">
      <dgm:prSet presAssocID="{FD0AA396-5A7D-4155-989D-75EDD3E7673D}" presName="rootComposite" presStyleCnt="0"/>
      <dgm:spPr/>
    </dgm:pt>
    <dgm:pt modelId="{CA6F45F7-C51D-45EA-A8EF-186C55A6AA02}" type="pres">
      <dgm:prSet presAssocID="{FD0AA396-5A7D-4155-989D-75EDD3E7673D}" presName="rootText" presStyleLbl="node2" presStyleIdx="2" presStyleCnt="3" custScaleY="6456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8D1A78A-7048-43EC-90E9-A02ED9B5597D}" type="pres">
      <dgm:prSet presAssocID="{FD0AA396-5A7D-4155-989D-75EDD3E7673D}" presName="rootConnector" presStyleLbl="node2" presStyleIdx="2" presStyleCnt="3"/>
      <dgm:spPr/>
      <dgm:t>
        <a:bodyPr/>
        <a:lstStyle/>
        <a:p>
          <a:endParaRPr lang="de-DE"/>
        </a:p>
      </dgm:t>
    </dgm:pt>
    <dgm:pt modelId="{73788755-09D1-4A30-A2CC-BDAF244FC33F}" type="pres">
      <dgm:prSet presAssocID="{FD0AA396-5A7D-4155-989D-75EDD3E7673D}" presName="hierChild4" presStyleCnt="0"/>
      <dgm:spPr/>
    </dgm:pt>
    <dgm:pt modelId="{3F572B11-8312-45F2-A86E-4642F516F03A}" type="pres">
      <dgm:prSet presAssocID="{E9593D3F-6AD8-43B0-9786-24C07523D03E}" presName="Name37" presStyleLbl="parChTrans1D3" presStyleIdx="2" presStyleCnt="3"/>
      <dgm:spPr/>
      <dgm:t>
        <a:bodyPr/>
        <a:lstStyle/>
        <a:p>
          <a:endParaRPr lang="de-DE"/>
        </a:p>
      </dgm:t>
    </dgm:pt>
    <dgm:pt modelId="{9835A353-8D04-402E-A0EE-F42EC5169FE1}" type="pres">
      <dgm:prSet presAssocID="{7FEF197D-C170-403D-8674-0C0A80643CF2}" presName="hierRoot2" presStyleCnt="0">
        <dgm:presLayoutVars>
          <dgm:hierBranch val="init"/>
        </dgm:presLayoutVars>
      </dgm:prSet>
      <dgm:spPr/>
    </dgm:pt>
    <dgm:pt modelId="{D5872E08-F461-4175-9AE7-BF9682DAC94E}" type="pres">
      <dgm:prSet presAssocID="{7FEF197D-C170-403D-8674-0C0A80643CF2}" presName="rootComposite" presStyleCnt="0"/>
      <dgm:spPr/>
    </dgm:pt>
    <dgm:pt modelId="{1C2A031B-31A5-4D0D-874F-CFA7738AF364}" type="pres">
      <dgm:prSet presAssocID="{7FEF197D-C170-403D-8674-0C0A80643CF2}" presName="rootText" presStyleLbl="node3" presStyleIdx="2" presStyleCnt="3" custScaleX="113311" custScaleY="270909" custLinFactNeighborX="183" custLinFactNeighborY="-2505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C4374DD-D4B7-4E71-AE60-95230F6A03F0}" type="pres">
      <dgm:prSet presAssocID="{7FEF197D-C170-403D-8674-0C0A80643CF2}" presName="rootConnector" presStyleLbl="node3" presStyleIdx="2" presStyleCnt="3"/>
      <dgm:spPr/>
      <dgm:t>
        <a:bodyPr/>
        <a:lstStyle/>
        <a:p>
          <a:endParaRPr lang="de-DE"/>
        </a:p>
      </dgm:t>
    </dgm:pt>
    <dgm:pt modelId="{683CA452-DAD9-4BAD-8EDF-BF41A9AC928C}" type="pres">
      <dgm:prSet presAssocID="{7FEF197D-C170-403D-8674-0C0A80643CF2}" presName="hierChild4" presStyleCnt="0"/>
      <dgm:spPr/>
    </dgm:pt>
    <dgm:pt modelId="{1F428F69-A5D0-461A-B033-E1F794181A99}" type="pres">
      <dgm:prSet presAssocID="{7FEF197D-C170-403D-8674-0C0A80643CF2}" presName="hierChild5" presStyleCnt="0"/>
      <dgm:spPr/>
    </dgm:pt>
    <dgm:pt modelId="{765A1B9A-7EE1-4AFD-9EE5-1DAC76A876F8}" type="pres">
      <dgm:prSet presAssocID="{FD0AA396-5A7D-4155-989D-75EDD3E7673D}" presName="hierChild5" presStyleCnt="0"/>
      <dgm:spPr/>
    </dgm:pt>
    <dgm:pt modelId="{ECB62D7C-EB97-466A-A0DA-2B664181100A}" type="pres">
      <dgm:prSet presAssocID="{0D621CD1-7BAA-4781-A1CE-C5B08908459E}" presName="hierChild3" presStyleCnt="0"/>
      <dgm:spPr/>
    </dgm:pt>
  </dgm:ptLst>
  <dgm:cxnLst>
    <dgm:cxn modelId="{78BFBF5D-81AD-45E0-BA1C-A26F41ECB38A}" type="presOf" srcId="{4A422943-E25A-4264-B203-FBB95AB4F700}" destId="{3547CE5A-9BBC-498C-9A18-0D79A791317B}" srcOrd="0" destOrd="0" presId="urn:microsoft.com/office/officeart/2005/8/layout/orgChart1"/>
    <dgm:cxn modelId="{94823C2E-21E7-4FC8-890B-8EA124C946DC}" type="presOf" srcId="{0D621CD1-7BAA-4781-A1CE-C5B08908459E}" destId="{F21570A5-DF25-447D-AEF1-F1F15CA23F9A}" srcOrd="0" destOrd="0" presId="urn:microsoft.com/office/officeart/2005/8/layout/orgChart1"/>
    <dgm:cxn modelId="{A29FD750-8954-4CDC-9613-BC2578007D2E}" type="presOf" srcId="{A0AAD295-F249-49F9-A010-557E734B4C7B}" destId="{0A22C568-0DF6-4B43-9DB4-0BE6B9E00F36}" srcOrd="0" destOrd="0" presId="urn:microsoft.com/office/officeart/2005/8/layout/orgChart1"/>
    <dgm:cxn modelId="{4904C9EB-DC80-4570-891A-A51D99896DF1}" type="presOf" srcId="{593B63F8-5459-442E-9A5E-C5C314A256D9}" destId="{A600B47C-5D9D-4E97-AE60-2C98D041FFC3}" srcOrd="0" destOrd="0" presId="urn:microsoft.com/office/officeart/2005/8/layout/orgChart1"/>
    <dgm:cxn modelId="{9B567FB4-8A90-4A30-935D-A242E030DBB1}" type="presOf" srcId="{7FEF197D-C170-403D-8674-0C0A80643CF2}" destId="{1C2A031B-31A5-4D0D-874F-CFA7738AF364}" srcOrd="0" destOrd="0" presId="urn:microsoft.com/office/officeart/2005/8/layout/orgChart1"/>
    <dgm:cxn modelId="{D94103E2-0575-435B-85BB-FD4ED5EECE36}" srcId="{0D621CD1-7BAA-4781-A1CE-C5B08908459E}" destId="{FD0AA396-5A7D-4155-989D-75EDD3E7673D}" srcOrd="2" destOrd="0" parTransId="{CD9B1FDD-13B4-4F7B-8881-8E4D6CA22F3C}" sibTransId="{BC3BC203-9F0B-4205-9760-733D618B10BE}"/>
    <dgm:cxn modelId="{66615E10-8269-4D22-B900-D59246B6D0A3}" type="presOf" srcId="{CD9B1FDD-13B4-4F7B-8881-8E4D6CA22F3C}" destId="{6546338C-00D9-4A67-8A69-4F9B1B7CAD26}" srcOrd="0" destOrd="0" presId="urn:microsoft.com/office/officeart/2005/8/layout/orgChart1"/>
    <dgm:cxn modelId="{1E4DE249-66C2-495B-BABA-4239480F3611}" type="presOf" srcId="{34A03F8F-E977-4029-8DBD-125A4982DC67}" destId="{AE2C1750-40E8-49C9-9F23-98CFE3E22C16}" srcOrd="1" destOrd="0" presId="urn:microsoft.com/office/officeart/2005/8/layout/orgChart1"/>
    <dgm:cxn modelId="{511C414F-815D-46FD-ACBA-F0129F5B048F}" srcId="{0D621CD1-7BAA-4781-A1CE-C5B08908459E}" destId="{04DCDF90-3C2B-4CC3-B262-B9D0A3A8E00E}" srcOrd="1" destOrd="0" parTransId="{B91E97C5-96E7-40EA-909C-A926485854BF}" sibTransId="{B3A078D2-F49E-4B55-946E-0A8D01AFE68A}"/>
    <dgm:cxn modelId="{04EE5833-CDFE-4C02-99A2-0A5C3490A96E}" srcId="{FD0AA396-5A7D-4155-989D-75EDD3E7673D}" destId="{7FEF197D-C170-403D-8674-0C0A80643CF2}" srcOrd="0" destOrd="0" parTransId="{E9593D3F-6AD8-43B0-9786-24C07523D03E}" sibTransId="{EBD049C0-BA33-4693-9AEE-5E83A61977F4}"/>
    <dgm:cxn modelId="{52112709-A1EC-4EA2-8400-2A7776074A6E}" srcId="{34A03F8F-E977-4029-8DBD-125A4982DC67}" destId="{5A263EB5-99EA-40D2-829B-F8EA887CBB97}" srcOrd="0" destOrd="0" parTransId="{593B63F8-5459-442E-9A5E-C5C314A256D9}" sibTransId="{4D425900-CECF-4B38-9810-BB24D52191FB}"/>
    <dgm:cxn modelId="{75355652-669D-4D5D-82E9-1B25556C5C4D}" type="presOf" srcId="{FD0AA396-5A7D-4155-989D-75EDD3E7673D}" destId="{CA6F45F7-C51D-45EA-A8EF-186C55A6AA02}" srcOrd="0" destOrd="0" presId="urn:microsoft.com/office/officeart/2005/8/layout/orgChart1"/>
    <dgm:cxn modelId="{9DC413E5-2224-4DC5-AA5C-C27825D90D68}" srcId="{04DCDF90-3C2B-4CC3-B262-B9D0A3A8E00E}" destId="{7FE62575-981B-4DFF-AA2E-F2535C989FF3}" srcOrd="0" destOrd="0" parTransId="{4A422943-E25A-4264-B203-FBB95AB4F700}" sibTransId="{BA709F18-F80E-40DA-A390-8A343BDD6172}"/>
    <dgm:cxn modelId="{8A9CD735-1BB6-4FDD-BFF4-F9840C3DFE7F}" srcId="{0D621CD1-7BAA-4781-A1CE-C5B08908459E}" destId="{34A03F8F-E977-4029-8DBD-125A4982DC67}" srcOrd="0" destOrd="0" parTransId="{A0AAD295-F249-49F9-A010-557E734B4C7B}" sibTransId="{CE517879-DF1B-4C0C-81E3-524C04AF66AD}"/>
    <dgm:cxn modelId="{803371B6-49D5-4D99-B2CC-003FD7D97E14}" type="presOf" srcId="{7FE62575-981B-4DFF-AA2E-F2535C989FF3}" destId="{D44725E5-622E-4877-8543-0A1B3D3C640F}" srcOrd="0" destOrd="0" presId="urn:microsoft.com/office/officeart/2005/8/layout/orgChart1"/>
    <dgm:cxn modelId="{B8434440-97A2-4435-B5E5-2A17DFC7D402}" type="presOf" srcId="{FD0AA396-5A7D-4155-989D-75EDD3E7673D}" destId="{A8D1A78A-7048-43EC-90E9-A02ED9B5597D}" srcOrd="1" destOrd="0" presId="urn:microsoft.com/office/officeart/2005/8/layout/orgChart1"/>
    <dgm:cxn modelId="{A3CE542C-B848-4A01-882D-59A855CE1DE0}" type="presOf" srcId="{11477770-99DF-4D24-8D1F-EF9A7E984148}" destId="{7ECFE941-59A4-4688-B955-8353CD9B5CA2}" srcOrd="0" destOrd="0" presId="urn:microsoft.com/office/officeart/2005/8/layout/orgChart1"/>
    <dgm:cxn modelId="{A2B8EA44-614D-4F52-AB5F-376D9B173870}" type="presOf" srcId="{34A03F8F-E977-4029-8DBD-125A4982DC67}" destId="{F8A88DD7-9F3A-4063-A885-5F0735D5223F}" srcOrd="0" destOrd="0" presId="urn:microsoft.com/office/officeart/2005/8/layout/orgChart1"/>
    <dgm:cxn modelId="{9D8F5F1B-F7B8-4762-81F1-EABD930132D8}" srcId="{11477770-99DF-4D24-8D1F-EF9A7E984148}" destId="{0D621CD1-7BAA-4781-A1CE-C5B08908459E}" srcOrd="0" destOrd="0" parTransId="{1BFED549-5552-453B-92BA-AB0EBBC9986D}" sibTransId="{20EAB0E6-2B7A-44A0-ABDC-DD89CF9D259A}"/>
    <dgm:cxn modelId="{82C4F3A9-5D99-46D8-BE43-16D0A612464E}" type="presOf" srcId="{5A263EB5-99EA-40D2-829B-F8EA887CBB97}" destId="{39A74165-1C71-4CBC-B6B9-41A44BF55BDD}" srcOrd="1" destOrd="0" presId="urn:microsoft.com/office/officeart/2005/8/layout/orgChart1"/>
    <dgm:cxn modelId="{27A53042-F175-43B0-B4F2-40AA9AC49396}" type="presOf" srcId="{7FEF197D-C170-403D-8674-0C0A80643CF2}" destId="{5C4374DD-D4B7-4E71-AE60-95230F6A03F0}" srcOrd="1" destOrd="0" presId="urn:microsoft.com/office/officeart/2005/8/layout/orgChart1"/>
    <dgm:cxn modelId="{FAE413AE-A385-4EC1-B623-EDE3E65966AC}" type="presOf" srcId="{04DCDF90-3C2B-4CC3-B262-B9D0A3A8E00E}" destId="{B9756490-1205-4BC0-AB07-DCD9DF471E9B}" srcOrd="1" destOrd="0" presId="urn:microsoft.com/office/officeart/2005/8/layout/orgChart1"/>
    <dgm:cxn modelId="{A0DA7E47-456B-4BB8-8ADD-36073B979ECB}" type="presOf" srcId="{E9593D3F-6AD8-43B0-9786-24C07523D03E}" destId="{3F572B11-8312-45F2-A86E-4642F516F03A}" srcOrd="0" destOrd="0" presId="urn:microsoft.com/office/officeart/2005/8/layout/orgChart1"/>
    <dgm:cxn modelId="{934E4E62-30CD-4D53-A7A6-B02D4CA580F8}" type="presOf" srcId="{7FE62575-981B-4DFF-AA2E-F2535C989FF3}" destId="{C614319F-FB38-4D9E-B0E3-60FA91A214A0}" srcOrd="1" destOrd="0" presId="urn:microsoft.com/office/officeart/2005/8/layout/orgChart1"/>
    <dgm:cxn modelId="{A79AB0F9-7678-4481-A2BC-D3096725CA9C}" type="presOf" srcId="{B91E97C5-96E7-40EA-909C-A926485854BF}" destId="{5CD88132-79EC-4410-A32D-2E43A64AB66B}" srcOrd="0" destOrd="0" presId="urn:microsoft.com/office/officeart/2005/8/layout/orgChart1"/>
    <dgm:cxn modelId="{360AD6C8-1200-43D5-B9B9-1AE8CDFB2431}" type="presOf" srcId="{0D621CD1-7BAA-4781-A1CE-C5B08908459E}" destId="{A6FA67B0-5891-4280-A216-9C7899786F71}" srcOrd="1" destOrd="0" presId="urn:microsoft.com/office/officeart/2005/8/layout/orgChart1"/>
    <dgm:cxn modelId="{B328C67F-B9B9-4A11-9923-D78CDA8FF59D}" type="presOf" srcId="{5A263EB5-99EA-40D2-829B-F8EA887CBB97}" destId="{62F47CD4-2F7E-47AF-9F4C-4DA87A895B85}" srcOrd="0" destOrd="0" presId="urn:microsoft.com/office/officeart/2005/8/layout/orgChart1"/>
    <dgm:cxn modelId="{EFCE05AD-01D0-4CFD-8A9E-65049507A98A}" type="presOf" srcId="{04DCDF90-3C2B-4CC3-B262-B9D0A3A8E00E}" destId="{5828B471-495E-419E-9A39-405528E90163}" srcOrd="0" destOrd="0" presId="urn:microsoft.com/office/officeart/2005/8/layout/orgChart1"/>
    <dgm:cxn modelId="{F8099445-410E-4BA3-8C9E-C23FDD98F37E}" type="presParOf" srcId="{7ECFE941-59A4-4688-B955-8353CD9B5CA2}" destId="{493E5D1C-06CD-40BF-AE7B-B7D50552D767}" srcOrd="0" destOrd="0" presId="urn:microsoft.com/office/officeart/2005/8/layout/orgChart1"/>
    <dgm:cxn modelId="{823F6A51-5236-4C7D-A817-1B18C4B6F196}" type="presParOf" srcId="{493E5D1C-06CD-40BF-AE7B-B7D50552D767}" destId="{E94262E4-53F8-413F-B095-B22D15BFC67A}" srcOrd="0" destOrd="0" presId="urn:microsoft.com/office/officeart/2005/8/layout/orgChart1"/>
    <dgm:cxn modelId="{BADFCD50-CB93-4576-9891-141BEE258753}" type="presParOf" srcId="{E94262E4-53F8-413F-B095-B22D15BFC67A}" destId="{F21570A5-DF25-447D-AEF1-F1F15CA23F9A}" srcOrd="0" destOrd="0" presId="urn:microsoft.com/office/officeart/2005/8/layout/orgChart1"/>
    <dgm:cxn modelId="{4CB0720A-55B6-4D72-83D8-DF93EA2714A5}" type="presParOf" srcId="{E94262E4-53F8-413F-B095-B22D15BFC67A}" destId="{A6FA67B0-5891-4280-A216-9C7899786F71}" srcOrd="1" destOrd="0" presId="urn:microsoft.com/office/officeart/2005/8/layout/orgChart1"/>
    <dgm:cxn modelId="{EF5870D1-D219-4553-BFCF-D1F675E58B93}" type="presParOf" srcId="{493E5D1C-06CD-40BF-AE7B-B7D50552D767}" destId="{B2E052C9-B429-481B-82F5-B6A5C308F2A8}" srcOrd="1" destOrd="0" presId="urn:microsoft.com/office/officeart/2005/8/layout/orgChart1"/>
    <dgm:cxn modelId="{33A677CA-F9A1-49F1-9007-072ADB75EA8B}" type="presParOf" srcId="{B2E052C9-B429-481B-82F5-B6A5C308F2A8}" destId="{0A22C568-0DF6-4B43-9DB4-0BE6B9E00F36}" srcOrd="0" destOrd="0" presId="urn:microsoft.com/office/officeart/2005/8/layout/orgChart1"/>
    <dgm:cxn modelId="{49E70B9D-517A-4080-89DF-A6BCC1767935}" type="presParOf" srcId="{B2E052C9-B429-481B-82F5-B6A5C308F2A8}" destId="{01FB2776-FCC2-465B-8F44-BD396D2DAB16}" srcOrd="1" destOrd="0" presId="urn:microsoft.com/office/officeart/2005/8/layout/orgChart1"/>
    <dgm:cxn modelId="{64AC9628-6F11-4FD4-B46A-308F90A2AE7E}" type="presParOf" srcId="{01FB2776-FCC2-465B-8F44-BD396D2DAB16}" destId="{3914C9BD-F731-4710-9F8B-311078DB42E6}" srcOrd="0" destOrd="0" presId="urn:microsoft.com/office/officeart/2005/8/layout/orgChart1"/>
    <dgm:cxn modelId="{E6E06BFA-AFD6-4928-878A-8E0DBC6355BB}" type="presParOf" srcId="{3914C9BD-F731-4710-9F8B-311078DB42E6}" destId="{F8A88DD7-9F3A-4063-A885-5F0735D5223F}" srcOrd="0" destOrd="0" presId="urn:microsoft.com/office/officeart/2005/8/layout/orgChart1"/>
    <dgm:cxn modelId="{6C065CC7-D762-4A2B-B906-98103919AB01}" type="presParOf" srcId="{3914C9BD-F731-4710-9F8B-311078DB42E6}" destId="{AE2C1750-40E8-49C9-9F23-98CFE3E22C16}" srcOrd="1" destOrd="0" presId="urn:microsoft.com/office/officeart/2005/8/layout/orgChart1"/>
    <dgm:cxn modelId="{D94B0535-75E9-43A3-BBEB-A1A670D1E85B}" type="presParOf" srcId="{01FB2776-FCC2-465B-8F44-BD396D2DAB16}" destId="{9FEEE5BA-6B93-4E3B-8F3C-C95CDD235FC2}" srcOrd="1" destOrd="0" presId="urn:microsoft.com/office/officeart/2005/8/layout/orgChart1"/>
    <dgm:cxn modelId="{A908BABF-E69C-4712-B6A1-14E484F205A3}" type="presParOf" srcId="{9FEEE5BA-6B93-4E3B-8F3C-C95CDD235FC2}" destId="{A600B47C-5D9D-4E97-AE60-2C98D041FFC3}" srcOrd="0" destOrd="0" presId="urn:microsoft.com/office/officeart/2005/8/layout/orgChart1"/>
    <dgm:cxn modelId="{15076A42-7D13-47BF-9390-7EAE9E4A8832}" type="presParOf" srcId="{9FEEE5BA-6B93-4E3B-8F3C-C95CDD235FC2}" destId="{45382D3B-8DCD-49BD-B054-14CAB73358B6}" srcOrd="1" destOrd="0" presId="urn:microsoft.com/office/officeart/2005/8/layout/orgChart1"/>
    <dgm:cxn modelId="{E263FEB0-00C5-4554-8A8D-8C946F5104CC}" type="presParOf" srcId="{45382D3B-8DCD-49BD-B054-14CAB73358B6}" destId="{9D9B4FE4-A89A-4C49-A2CB-6B783E0A0D23}" srcOrd="0" destOrd="0" presId="urn:microsoft.com/office/officeart/2005/8/layout/orgChart1"/>
    <dgm:cxn modelId="{9DC0903B-8FE8-4A85-BE60-B896F9EF34E1}" type="presParOf" srcId="{9D9B4FE4-A89A-4C49-A2CB-6B783E0A0D23}" destId="{62F47CD4-2F7E-47AF-9F4C-4DA87A895B85}" srcOrd="0" destOrd="0" presId="urn:microsoft.com/office/officeart/2005/8/layout/orgChart1"/>
    <dgm:cxn modelId="{4140DFA6-7471-4F4C-9E0F-B4C0E02553FE}" type="presParOf" srcId="{9D9B4FE4-A89A-4C49-A2CB-6B783E0A0D23}" destId="{39A74165-1C71-4CBC-B6B9-41A44BF55BDD}" srcOrd="1" destOrd="0" presId="urn:microsoft.com/office/officeart/2005/8/layout/orgChart1"/>
    <dgm:cxn modelId="{9EDB6CEF-D4B8-46EE-90D4-B91896EAD409}" type="presParOf" srcId="{45382D3B-8DCD-49BD-B054-14CAB73358B6}" destId="{1F59540D-975C-4B09-811C-F8566ABD4045}" srcOrd="1" destOrd="0" presId="urn:microsoft.com/office/officeart/2005/8/layout/orgChart1"/>
    <dgm:cxn modelId="{B0D3F760-573D-429D-B0D5-523AAA38F5E4}" type="presParOf" srcId="{45382D3B-8DCD-49BD-B054-14CAB73358B6}" destId="{FE1AFA84-7A72-4F05-B5E4-F4D9C8542E61}" srcOrd="2" destOrd="0" presId="urn:microsoft.com/office/officeart/2005/8/layout/orgChart1"/>
    <dgm:cxn modelId="{896882A8-9F8E-4F68-844B-49F86C6A7C04}" type="presParOf" srcId="{01FB2776-FCC2-465B-8F44-BD396D2DAB16}" destId="{1E7D6D08-69E9-4ACE-AB1E-50F09BDA099B}" srcOrd="2" destOrd="0" presId="urn:microsoft.com/office/officeart/2005/8/layout/orgChart1"/>
    <dgm:cxn modelId="{3C6E2C90-070D-42B7-B7E8-992BB3078392}" type="presParOf" srcId="{B2E052C9-B429-481B-82F5-B6A5C308F2A8}" destId="{5CD88132-79EC-4410-A32D-2E43A64AB66B}" srcOrd="2" destOrd="0" presId="urn:microsoft.com/office/officeart/2005/8/layout/orgChart1"/>
    <dgm:cxn modelId="{AC96E919-9FBE-4671-8607-0645F56966D9}" type="presParOf" srcId="{B2E052C9-B429-481B-82F5-B6A5C308F2A8}" destId="{1716A490-91AC-4A3C-99F2-BAEE7F777267}" srcOrd="3" destOrd="0" presId="urn:microsoft.com/office/officeart/2005/8/layout/orgChart1"/>
    <dgm:cxn modelId="{268CBC43-6B17-4C75-9245-3D8785E9A53D}" type="presParOf" srcId="{1716A490-91AC-4A3C-99F2-BAEE7F777267}" destId="{9D64B9C4-CA99-46E0-9A50-F7FA5EDA24B6}" srcOrd="0" destOrd="0" presId="urn:microsoft.com/office/officeart/2005/8/layout/orgChart1"/>
    <dgm:cxn modelId="{AE8E4378-FC25-4819-98C6-B9527DA2445E}" type="presParOf" srcId="{9D64B9C4-CA99-46E0-9A50-F7FA5EDA24B6}" destId="{5828B471-495E-419E-9A39-405528E90163}" srcOrd="0" destOrd="0" presId="urn:microsoft.com/office/officeart/2005/8/layout/orgChart1"/>
    <dgm:cxn modelId="{7A0A40B8-0A81-4E80-BC3B-89AA610639F8}" type="presParOf" srcId="{9D64B9C4-CA99-46E0-9A50-F7FA5EDA24B6}" destId="{B9756490-1205-4BC0-AB07-DCD9DF471E9B}" srcOrd="1" destOrd="0" presId="urn:microsoft.com/office/officeart/2005/8/layout/orgChart1"/>
    <dgm:cxn modelId="{780257B7-2264-4E5B-95C5-BC8EB8D2377F}" type="presParOf" srcId="{1716A490-91AC-4A3C-99F2-BAEE7F777267}" destId="{EB456AEA-6C66-4FB6-B374-136A636F7907}" srcOrd="1" destOrd="0" presId="urn:microsoft.com/office/officeart/2005/8/layout/orgChart1"/>
    <dgm:cxn modelId="{CF908386-E9AF-4B9A-A190-6A84813CF0EF}" type="presParOf" srcId="{EB456AEA-6C66-4FB6-B374-136A636F7907}" destId="{3547CE5A-9BBC-498C-9A18-0D79A791317B}" srcOrd="0" destOrd="0" presId="urn:microsoft.com/office/officeart/2005/8/layout/orgChart1"/>
    <dgm:cxn modelId="{972D4ED3-3646-45C9-98F3-FCB324753CD9}" type="presParOf" srcId="{EB456AEA-6C66-4FB6-B374-136A636F7907}" destId="{8EBA327C-00C1-4A52-AA41-9B87764BDECA}" srcOrd="1" destOrd="0" presId="urn:microsoft.com/office/officeart/2005/8/layout/orgChart1"/>
    <dgm:cxn modelId="{E85BF0A7-AF2D-4DF2-B013-EBB82DF42A44}" type="presParOf" srcId="{8EBA327C-00C1-4A52-AA41-9B87764BDECA}" destId="{7B7B75F7-B3A9-4579-84D0-FC5453D99479}" srcOrd="0" destOrd="0" presId="urn:microsoft.com/office/officeart/2005/8/layout/orgChart1"/>
    <dgm:cxn modelId="{241F71DD-B97C-4DC3-BD33-844B3ED6D9F0}" type="presParOf" srcId="{7B7B75F7-B3A9-4579-84D0-FC5453D99479}" destId="{D44725E5-622E-4877-8543-0A1B3D3C640F}" srcOrd="0" destOrd="0" presId="urn:microsoft.com/office/officeart/2005/8/layout/orgChart1"/>
    <dgm:cxn modelId="{319C773B-B384-49C6-8686-90894A069BAC}" type="presParOf" srcId="{7B7B75F7-B3A9-4579-84D0-FC5453D99479}" destId="{C614319F-FB38-4D9E-B0E3-60FA91A214A0}" srcOrd="1" destOrd="0" presId="urn:microsoft.com/office/officeart/2005/8/layout/orgChart1"/>
    <dgm:cxn modelId="{70139909-502D-4CE9-A1AC-F14FBCF4CF67}" type="presParOf" srcId="{8EBA327C-00C1-4A52-AA41-9B87764BDECA}" destId="{B2E4D41A-33D6-49A2-A74B-80EF13BE1ECE}" srcOrd="1" destOrd="0" presId="urn:microsoft.com/office/officeart/2005/8/layout/orgChart1"/>
    <dgm:cxn modelId="{445CD4A6-99CB-4FDC-B4D6-605840C0E6EA}" type="presParOf" srcId="{8EBA327C-00C1-4A52-AA41-9B87764BDECA}" destId="{E2C97C17-AF20-43D6-A762-6EA081892CBA}" srcOrd="2" destOrd="0" presId="urn:microsoft.com/office/officeart/2005/8/layout/orgChart1"/>
    <dgm:cxn modelId="{36CA3F4B-F199-4CDD-AC8E-C7837D82ED0A}" type="presParOf" srcId="{1716A490-91AC-4A3C-99F2-BAEE7F777267}" destId="{05407672-878A-4911-8EAD-5239F947D813}" srcOrd="2" destOrd="0" presId="urn:microsoft.com/office/officeart/2005/8/layout/orgChart1"/>
    <dgm:cxn modelId="{0E39757B-4BEF-484E-B010-22422B5F8C9E}" type="presParOf" srcId="{B2E052C9-B429-481B-82F5-B6A5C308F2A8}" destId="{6546338C-00D9-4A67-8A69-4F9B1B7CAD26}" srcOrd="4" destOrd="0" presId="urn:microsoft.com/office/officeart/2005/8/layout/orgChart1"/>
    <dgm:cxn modelId="{2DD0DAF4-E869-44E8-9A64-B3093133A8A1}" type="presParOf" srcId="{B2E052C9-B429-481B-82F5-B6A5C308F2A8}" destId="{5E62780A-C14A-4A70-B5B2-52D38585C624}" srcOrd="5" destOrd="0" presId="urn:microsoft.com/office/officeart/2005/8/layout/orgChart1"/>
    <dgm:cxn modelId="{B1ED4843-E11F-4AA9-8299-F34A8A590B3C}" type="presParOf" srcId="{5E62780A-C14A-4A70-B5B2-52D38585C624}" destId="{15932C2A-D759-46F4-B8E7-7C860CB577DE}" srcOrd="0" destOrd="0" presId="urn:microsoft.com/office/officeart/2005/8/layout/orgChart1"/>
    <dgm:cxn modelId="{780DE2C9-D4C0-42A0-84F7-B0D8D05FA272}" type="presParOf" srcId="{15932C2A-D759-46F4-B8E7-7C860CB577DE}" destId="{CA6F45F7-C51D-45EA-A8EF-186C55A6AA02}" srcOrd="0" destOrd="0" presId="urn:microsoft.com/office/officeart/2005/8/layout/orgChart1"/>
    <dgm:cxn modelId="{CCAE6EB0-21CB-47DD-A134-424C719A8EE9}" type="presParOf" srcId="{15932C2A-D759-46F4-B8E7-7C860CB577DE}" destId="{A8D1A78A-7048-43EC-90E9-A02ED9B5597D}" srcOrd="1" destOrd="0" presId="urn:microsoft.com/office/officeart/2005/8/layout/orgChart1"/>
    <dgm:cxn modelId="{EF3CE1BA-D4CE-412F-A5D7-5514B67B1FA1}" type="presParOf" srcId="{5E62780A-C14A-4A70-B5B2-52D38585C624}" destId="{73788755-09D1-4A30-A2CC-BDAF244FC33F}" srcOrd="1" destOrd="0" presId="urn:microsoft.com/office/officeart/2005/8/layout/orgChart1"/>
    <dgm:cxn modelId="{8FA80169-673A-44AD-B9B2-12D91253B11C}" type="presParOf" srcId="{73788755-09D1-4A30-A2CC-BDAF244FC33F}" destId="{3F572B11-8312-45F2-A86E-4642F516F03A}" srcOrd="0" destOrd="0" presId="urn:microsoft.com/office/officeart/2005/8/layout/orgChart1"/>
    <dgm:cxn modelId="{CE34C202-35A8-42EA-914B-D8BE0FE63719}" type="presParOf" srcId="{73788755-09D1-4A30-A2CC-BDAF244FC33F}" destId="{9835A353-8D04-402E-A0EE-F42EC5169FE1}" srcOrd="1" destOrd="0" presId="urn:microsoft.com/office/officeart/2005/8/layout/orgChart1"/>
    <dgm:cxn modelId="{AF333772-4439-413B-9033-E1F57F6DAEF7}" type="presParOf" srcId="{9835A353-8D04-402E-A0EE-F42EC5169FE1}" destId="{D5872E08-F461-4175-9AE7-BF9682DAC94E}" srcOrd="0" destOrd="0" presId="urn:microsoft.com/office/officeart/2005/8/layout/orgChart1"/>
    <dgm:cxn modelId="{9B81F5D5-6801-4953-8FD2-5A41115BE6F5}" type="presParOf" srcId="{D5872E08-F461-4175-9AE7-BF9682DAC94E}" destId="{1C2A031B-31A5-4D0D-874F-CFA7738AF364}" srcOrd="0" destOrd="0" presId="urn:microsoft.com/office/officeart/2005/8/layout/orgChart1"/>
    <dgm:cxn modelId="{317F0342-5B0A-4D87-B5FB-8943E45789E5}" type="presParOf" srcId="{D5872E08-F461-4175-9AE7-BF9682DAC94E}" destId="{5C4374DD-D4B7-4E71-AE60-95230F6A03F0}" srcOrd="1" destOrd="0" presId="urn:microsoft.com/office/officeart/2005/8/layout/orgChart1"/>
    <dgm:cxn modelId="{D1D32856-6EF8-4790-AA14-93037258A2FE}" type="presParOf" srcId="{9835A353-8D04-402E-A0EE-F42EC5169FE1}" destId="{683CA452-DAD9-4BAD-8EDF-BF41A9AC928C}" srcOrd="1" destOrd="0" presId="urn:microsoft.com/office/officeart/2005/8/layout/orgChart1"/>
    <dgm:cxn modelId="{5BA05339-DEC3-49DC-ADF6-DD95DC9E1851}" type="presParOf" srcId="{9835A353-8D04-402E-A0EE-F42EC5169FE1}" destId="{1F428F69-A5D0-461A-B033-E1F794181A99}" srcOrd="2" destOrd="0" presId="urn:microsoft.com/office/officeart/2005/8/layout/orgChart1"/>
    <dgm:cxn modelId="{8AB6F028-1565-46E2-9C2C-FB3D5613E938}" type="presParOf" srcId="{5E62780A-C14A-4A70-B5B2-52D38585C624}" destId="{765A1B9A-7EE1-4AFD-9EE5-1DAC76A876F8}" srcOrd="2" destOrd="0" presId="urn:microsoft.com/office/officeart/2005/8/layout/orgChart1"/>
    <dgm:cxn modelId="{BDB531CF-7F54-4280-93C6-867213D8094B}" type="presParOf" srcId="{493E5D1C-06CD-40BF-AE7B-B7D50552D767}" destId="{ECB62D7C-EB97-466A-A0DA-2B664181100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477770-99DF-4D24-8D1F-EF9A7E984148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0D621CD1-7BAA-4781-A1CE-C5B08908459E}">
      <dgm:prSet phldrT="[Text]" custT="1"/>
      <dgm:spPr>
        <a:solidFill>
          <a:srgbClr val="990000"/>
        </a:solidFill>
        <a:ln>
          <a:solidFill>
            <a:srgbClr val="990000"/>
          </a:solidFill>
        </a:ln>
      </dgm:spPr>
      <dgm:t>
        <a:bodyPr/>
        <a:lstStyle/>
        <a:p>
          <a:r>
            <a:rPr lang="de-DE" sz="2000" b="1">
              <a:latin typeface="Arial" panose="020B0604020202020204" pitchFamily="34" charset="0"/>
              <a:cs typeface="Arial" panose="020B0604020202020204" pitchFamily="34" charset="0"/>
            </a:rPr>
            <a:t>Verhalten in Notsituationen</a:t>
          </a:r>
        </a:p>
        <a:p>
          <a:r>
            <a:rPr lang="de-DE" sz="1200" b="1" i="1">
              <a:latin typeface="Arial" panose="020B0604020202020204" pitchFamily="34" charset="0"/>
              <a:cs typeface="Arial" panose="020B0604020202020204" pitchFamily="34" charset="0"/>
            </a:rPr>
            <a:t>Ruhe bewahren / Sicherheitstrupp anfordern / Rettungsmaßnahmen</a:t>
          </a:r>
        </a:p>
      </dgm:t>
    </dgm:pt>
    <dgm:pt modelId="{1BFED549-5552-453B-92BA-AB0EBBC9986D}" type="parTrans" cxnId="{9D8F5F1B-F7B8-4762-81F1-EABD930132D8}">
      <dgm:prSet/>
      <dgm:spPr/>
      <dgm:t>
        <a:bodyPr/>
        <a:lstStyle/>
        <a:p>
          <a:endParaRPr lang="de-DE"/>
        </a:p>
      </dgm:t>
    </dgm:pt>
    <dgm:pt modelId="{20EAB0E6-2B7A-44A0-ABDC-DD89CF9D259A}" type="sibTrans" cxnId="{9D8F5F1B-F7B8-4762-81F1-EABD930132D8}">
      <dgm:prSet/>
      <dgm:spPr/>
      <dgm:t>
        <a:bodyPr/>
        <a:lstStyle/>
        <a:p>
          <a:endParaRPr lang="de-DE"/>
        </a:p>
      </dgm:t>
    </dgm:pt>
    <dgm:pt modelId="{34A03F8F-E977-4029-8DBD-125A4982DC67}">
      <dgm:prSet phldrT="[Text]" custT="1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de-DE" sz="1200" b="1"/>
            <a:t>CSA-Träger</a:t>
          </a:r>
          <a:r>
            <a:rPr lang="de-DE" sz="1100"/>
            <a:t> </a:t>
          </a:r>
          <a:r>
            <a:rPr lang="de-DE" sz="1100" b="1">
              <a:latin typeface="Arial" panose="020B0604020202020204" pitchFamily="34" charset="0"/>
              <a:cs typeface="Arial" panose="020B0604020202020204" pitchFamily="34" charset="0"/>
            </a:rPr>
            <a:t>in Not</a:t>
          </a:r>
        </a:p>
      </dgm:t>
    </dgm:pt>
    <dgm:pt modelId="{A0AAD295-F249-49F9-A010-557E734B4C7B}" type="parTrans" cxnId="{8A9CD735-1BB6-4FDD-BFF4-F9840C3DFE7F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517879-DF1B-4C0C-81E3-524C04AF66AD}" type="sibTrans" cxnId="{8A9CD735-1BB6-4FDD-BFF4-F9840C3DFE7F}">
      <dgm:prSet/>
      <dgm:spPr/>
      <dgm:t>
        <a:bodyPr/>
        <a:lstStyle/>
        <a:p>
          <a:endParaRPr lang="de-DE"/>
        </a:p>
      </dgm:t>
    </dgm:pt>
    <dgm:pt modelId="{04DCDF90-3C2B-4CC3-B262-B9D0A3A8E00E}">
      <dgm:prSet phldrT="[Text]" custT="1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de-DE" sz="1100" b="1">
              <a:latin typeface="Arial" panose="020B0604020202020204" pitchFamily="34" charset="0"/>
              <a:cs typeface="Arial" panose="020B0604020202020204" pitchFamily="34" charset="0"/>
            </a:rPr>
            <a:t>2. Mann im</a:t>
          </a:r>
        </a:p>
        <a:p>
          <a:r>
            <a:rPr lang="de-DE" sz="1100" b="1">
              <a:latin typeface="Arial" panose="020B0604020202020204" pitchFamily="34" charset="0"/>
              <a:cs typeface="Arial" panose="020B0604020202020204" pitchFamily="34" charset="0"/>
            </a:rPr>
            <a:t>Trupp</a:t>
          </a:r>
        </a:p>
      </dgm:t>
    </dgm:pt>
    <dgm:pt modelId="{B91E97C5-96E7-40EA-909C-A926485854BF}" type="parTrans" cxnId="{511C414F-815D-46FD-ACBA-F0129F5B048F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A078D2-F49E-4B55-946E-0A8D01AFE68A}" type="sibTrans" cxnId="{511C414F-815D-46FD-ACBA-F0129F5B048F}">
      <dgm:prSet/>
      <dgm:spPr/>
      <dgm:t>
        <a:bodyPr/>
        <a:lstStyle/>
        <a:p>
          <a:endParaRPr lang="de-DE"/>
        </a:p>
      </dgm:t>
    </dgm:pt>
    <dgm:pt modelId="{FD0AA396-5A7D-4155-989D-75EDD3E7673D}">
      <dgm:prSet phldrT="[Text]" custT="1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de-DE" sz="1100" b="1">
              <a:latin typeface="Arial" panose="020B0604020202020204" pitchFamily="34" charset="0"/>
              <a:cs typeface="Arial" panose="020B0604020202020204" pitchFamily="34" charset="0"/>
            </a:rPr>
            <a:t>Sicherheitstrupp</a:t>
          </a:r>
        </a:p>
      </dgm:t>
    </dgm:pt>
    <dgm:pt modelId="{CD9B1FDD-13B4-4F7B-8881-8E4D6CA22F3C}" type="parTrans" cxnId="{D94103E2-0575-435B-85BB-FD4ED5EECE36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3BC203-9F0B-4205-9760-733D618B10BE}" type="sibTrans" cxnId="{D94103E2-0575-435B-85BB-FD4ED5EECE36}">
      <dgm:prSet/>
      <dgm:spPr/>
      <dgm:t>
        <a:bodyPr/>
        <a:lstStyle/>
        <a:p>
          <a:endParaRPr lang="de-DE"/>
        </a:p>
      </dgm:t>
    </dgm:pt>
    <dgm:pt modelId="{5A263EB5-99EA-40D2-829B-F8EA887CBB97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Gefahrenbereich truppweise verlassen</a:t>
          </a:r>
        </a:p>
        <a:p>
          <a:endParaRPr lang="de-DE" sz="120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>
              <a:latin typeface="Arial" panose="020B0604020202020204" pitchFamily="34" charset="0"/>
              <a:cs typeface="Arial" panose="020B0604020202020204" pitchFamily="34" charset="0"/>
            </a:rPr>
            <a:t>ggf. aus der KSF 3 </a:t>
          </a:r>
          <a:r>
            <a:rPr lang="de-DE" sz="120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atmen</a:t>
          </a:r>
        </a:p>
      </dgm:t>
    </dgm:pt>
    <dgm:pt modelId="{593B63F8-5459-442E-9A5E-C5C314A256D9}" type="parTrans" cxnId="{52112709-A1EC-4EA2-8400-2A7776074A6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425900-CECF-4B38-9810-BB24D52191FB}" type="sibTrans" cxnId="{52112709-A1EC-4EA2-8400-2A7776074A6E}">
      <dgm:prSet/>
      <dgm:spPr/>
      <dgm:t>
        <a:bodyPr/>
        <a:lstStyle/>
        <a:p>
          <a:endParaRPr lang="de-DE"/>
        </a:p>
      </dgm:t>
    </dgm:pt>
    <dgm:pt modelId="{7FE62575-981B-4DFF-AA2E-F2535C989FF3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r>
            <a:rPr lang="de-DE" sz="120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"Mayday-Ruf" über Funk absetzen</a:t>
          </a:r>
        </a:p>
        <a:p>
          <a:endParaRPr lang="de-DE" sz="120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Gefahrenbereich truppweise verlassen</a:t>
          </a:r>
        </a:p>
      </dgm:t>
    </dgm:pt>
    <dgm:pt modelId="{4A422943-E25A-4264-B203-FBB95AB4F700}" type="parTrans" cxnId="{9DC413E5-2224-4DC5-AA5C-C27825D90D6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709F18-F80E-40DA-A390-8A343BDD6172}" type="sibTrans" cxnId="{9DC413E5-2224-4DC5-AA5C-C27825D90D68}">
      <dgm:prSet/>
      <dgm:spPr/>
      <dgm:t>
        <a:bodyPr/>
        <a:lstStyle/>
        <a:p>
          <a:endParaRPr lang="de-DE"/>
        </a:p>
      </dgm:t>
    </dgm:pt>
    <dgm:pt modelId="{7FEF197D-C170-403D-8674-0C0A80643CF2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r>
            <a:rPr lang="de-DE" sz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bereitgestellte Mittel zur Rettung in Gefahrenbereich vornehmen</a:t>
          </a:r>
        </a:p>
        <a:p>
          <a:endParaRPr lang="de-DE" sz="40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 dirty="0">
              <a:latin typeface="Arial" panose="020B0604020202020204" pitchFamily="34" charset="0"/>
              <a:cs typeface="Arial" panose="020B0604020202020204" pitchFamily="34" charset="0"/>
            </a:rPr>
            <a:t>CSA-Träger </a:t>
          </a:r>
          <a:r>
            <a:rPr lang="de-DE" sz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in Not in Sicherheit bringen</a:t>
          </a:r>
        </a:p>
        <a:p>
          <a:endParaRPr lang="de-DE" sz="30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Anzug des </a:t>
          </a:r>
          <a:r>
            <a:rPr lang="de-DE" sz="1200" dirty="0">
              <a:latin typeface="Arial" panose="020B0604020202020204" pitchFamily="34" charset="0"/>
              <a:cs typeface="Arial" panose="020B0604020202020204" pitchFamily="34" charset="0"/>
            </a:rPr>
            <a:t>CSA-Träger</a:t>
          </a:r>
          <a:r>
            <a:rPr lang="de-DE" sz="1200" dirty="0"/>
            <a:t> </a:t>
          </a:r>
          <a:r>
            <a:rPr lang="de-DE" sz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 in Not außerhalb des Gefahrenbereiches öffnen</a:t>
          </a:r>
        </a:p>
        <a:p>
          <a:endParaRPr lang="de-DE" sz="30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wenn Zeit es zulässt,  Grobdekontamination </a:t>
          </a:r>
          <a:r>
            <a:rPr lang="de-DE" sz="1200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durchführen</a:t>
          </a:r>
          <a:endParaRPr lang="de-DE" sz="1200" i="1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593D3F-6AD8-43B0-9786-24C07523D03E}" type="parTrans" cxnId="{04EE5833-CDFE-4C02-99A2-0A5C3490A96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19050">
          <a:solidFill>
            <a:srgbClr val="990000"/>
          </a:solidFill>
        </a:ln>
      </dgm:spPr>
      <dgm:t>
        <a:bodyPr/>
        <a:lstStyle/>
        <a:p>
          <a:endParaRPr lang="de-D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D049C0-BA33-4693-9AEE-5E83A61977F4}" type="sibTrans" cxnId="{04EE5833-CDFE-4C02-99A2-0A5C3490A96E}">
      <dgm:prSet/>
      <dgm:spPr/>
      <dgm:t>
        <a:bodyPr/>
        <a:lstStyle/>
        <a:p>
          <a:endParaRPr lang="de-DE"/>
        </a:p>
      </dgm:t>
    </dgm:pt>
    <dgm:pt modelId="{7ECFE941-59A4-4688-B955-8353CD9B5CA2}" type="pres">
      <dgm:prSet presAssocID="{11477770-99DF-4D24-8D1F-EF9A7E98414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493E5D1C-06CD-40BF-AE7B-B7D50552D767}" type="pres">
      <dgm:prSet presAssocID="{0D621CD1-7BAA-4781-A1CE-C5B08908459E}" presName="hierRoot1" presStyleCnt="0">
        <dgm:presLayoutVars>
          <dgm:hierBranch val="init"/>
        </dgm:presLayoutVars>
      </dgm:prSet>
      <dgm:spPr/>
    </dgm:pt>
    <dgm:pt modelId="{E94262E4-53F8-413F-B095-B22D15BFC67A}" type="pres">
      <dgm:prSet presAssocID="{0D621CD1-7BAA-4781-A1CE-C5B08908459E}" presName="rootComposite1" presStyleCnt="0"/>
      <dgm:spPr/>
    </dgm:pt>
    <dgm:pt modelId="{F21570A5-DF25-447D-AEF1-F1F15CA23F9A}" type="pres">
      <dgm:prSet presAssocID="{0D621CD1-7BAA-4781-A1CE-C5B08908459E}" presName="rootText1" presStyleLbl="node0" presStyleIdx="0" presStyleCnt="1" custScaleX="403294" custScaleY="11843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6FA67B0-5891-4280-A216-9C7899786F71}" type="pres">
      <dgm:prSet presAssocID="{0D621CD1-7BAA-4781-A1CE-C5B08908459E}" presName="rootConnector1" presStyleLbl="node1" presStyleIdx="0" presStyleCnt="0"/>
      <dgm:spPr/>
      <dgm:t>
        <a:bodyPr/>
        <a:lstStyle/>
        <a:p>
          <a:endParaRPr lang="de-DE"/>
        </a:p>
      </dgm:t>
    </dgm:pt>
    <dgm:pt modelId="{B2E052C9-B429-481B-82F5-B6A5C308F2A8}" type="pres">
      <dgm:prSet presAssocID="{0D621CD1-7BAA-4781-A1CE-C5B08908459E}" presName="hierChild2" presStyleCnt="0"/>
      <dgm:spPr/>
    </dgm:pt>
    <dgm:pt modelId="{0A22C568-0DF6-4B43-9DB4-0BE6B9E00F36}" type="pres">
      <dgm:prSet presAssocID="{A0AAD295-F249-49F9-A010-557E734B4C7B}" presName="Name37" presStyleLbl="parChTrans1D2" presStyleIdx="0" presStyleCnt="3"/>
      <dgm:spPr/>
      <dgm:t>
        <a:bodyPr/>
        <a:lstStyle/>
        <a:p>
          <a:endParaRPr lang="de-DE"/>
        </a:p>
      </dgm:t>
    </dgm:pt>
    <dgm:pt modelId="{01FB2776-FCC2-465B-8F44-BD396D2DAB16}" type="pres">
      <dgm:prSet presAssocID="{34A03F8F-E977-4029-8DBD-125A4982DC67}" presName="hierRoot2" presStyleCnt="0">
        <dgm:presLayoutVars>
          <dgm:hierBranch val="init"/>
        </dgm:presLayoutVars>
      </dgm:prSet>
      <dgm:spPr/>
    </dgm:pt>
    <dgm:pt modelId="{3914C9BD-F731-4710-9F8B-311078DB42E6}" type="pres">
      <dgm:prSet presAssocID="{34A03F8F-E977-4029-8DBD-125A4982DC67}" presName="rootComposite" presStyleCnt="0"/>
      <dgm:spPr/>
    </dgm:pt>
    <dgm:pt modelId="{F8A88DD7-9F3A-4063-A885-5F0735D5223F}" type="pres">
      <dgm:prSet presAssocID="{34A03F8F-E977-4029-8DBD-125A4982DC67}" presName="rootText" presStyleLbl="node2" presStyleIdx="0" presStyleCnt="3" custScaleX="112520" custScaleY="6653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E2C1750-40E8-49C9-9F23-98CFE3E22C16}" type="pres">
      <dgm:prSet presAssocID="{34A03F8F-E977-4029-8DBD-125A4982DC67}" presName="rootConnector" presStyleLbl="node2" presStyleIdx="0" presStyleCnt="3"/>
      <dgm:spPr/>
      <dgm:t>
        <a:bodyPr/>
        <a:lstStyle/>
        <a:p>
          <a:endParaRPr lang="de-DE"/>
        </a:p>
      </dgm:t>
    </dgm:pt>
    <dgm:pt modelId="{9FEEE5BA-6B93-4E3B-8F3C-C95CDD235FC2}" type="pres">
      <dgm:prSet presAssocID="{34A03F8F-E977-4029-8DBD-125A4982DC67}" presName="hierChild4" presStyleCnt="0"/>
      <dgm:spPr/>
    </dgm:pt>
    <dgm:pt modelId="{A600B47C-5D9D-4E97-AE60-2C98D041FFC3}" type="pres">
      <dgm:prSet presAssocID="{593B63F8-5459-442E-9A5E-C5C314A256D9}" presName="Name37" presStyleLbl="parChTrans1D3" presStyleIdx="0" presStyleCnt="3"/>
      <dgm:spPr/>
      <dgm:t>
        <a:bodyPr/>
        <a:lstStyle/>
        <a:p>
          <a:endParaRPr lang="de-DE"/>
        </a:p>
      </dgm:t>
    </dgm:pt>
    <dgm:pt modelId="{45382D3B-8DCD-49BD-B054-14CAB73358B6}" type="pres">
      <dgm:prSet presAssocID="{5A263EB5-99EA-40D2-829B-F8EA887CBB97}" presName="hierRoot2" presStyleCnt="0">
        <dgm:presLayoutVars>
          <dgm:hierBranch val="init"/>
        </dgm:presLayoutVars>
      </dgm:prSet>
      <dgm:spPr/>
    </dgm:pt>
    <dgm:pt modelId="{9D9B4FE4-A89A-4C49-A2CB-6B783E0A0D23}" type="pres">
      <dgm:prSet presAssocID="{5A263EB5-99EA-40D2-829B-F8EA887CBB97}" presName="rootComposite" presStyleCnt="0"/>
      <dgm:spPr/>
    </dgm:pt>
    <dgm:pt modelId="{62F47CD4-2F7E-47AF-9F4C-4DA87A895B85}" type="pres">
      <dgm:prSet presAssocID="{5A263EB5-99EA-40D2-829B-F8EA887CBB97}" presName="rootText" presStyleLbl="node3" presStyleIdx="0" presStyleCnt="3" custScaleX="107616" custScaleY="240787" custLinFactNeighborX="-722" custLinFactNeighborY="-2164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9A74165-1C71-4CBC-B6B9-41A44BF55BDD}" type="pres">
      <dgm:prSet presAssocID="{5A263EB5-99EA-40D2-829B-F8EA887CBB97}" presName="rootConnector" presStyleLbl="node3" presStyleIdx="0" presStyleCnt="3"/>
      <dgm:spPr/>
      <dgm:t>
        <a:bodyPr/>
        <a:lstStyle/>
        <a:p>
          <a:endParaRPr lang="de-DE"/>
        </a:p>
      </dgm:t>
    </dgm:pt>
    <dgm:pt modelId="{1F59540D-975C-4B09-811C-F8566ABD4045}" type="pres">
      <dgm:prSet presAssocID="{5A263EB5-99EA-40D2-829B-F8EA887CBB97}" presName="hierChild4" presStyleCnt="0"/>
      <dgm:spPr/>
    </dgm:pt>
    <dgm:pt modelId="{FE1AFA84-7A72-4F05-B5E4-F4D9C8542E61}" type="pres">
      <dgm:prSet presAssocID="{5A263EB5-99EA-40D2-829B-F8EA887CBB97}" presName="hierChild5" presStyleCnt="0"/>
      <dgm:spPr/>
    </dgm:pt>
    <dgm:pt modelId="{1E7D6D08-69E9-4ACE-AB1E-50F09BDA099B}" type="pres">
      <dgm:prSet presAssocID="{34A03F8F-E977-4029-8DBD-125A4982DC67}" presName="hierChild5" presStyleCnt="0"/>
      <dgm:spPr/>
    </dgm:pt>
    <dgm:pt modelId="{5CD88132-79EC-4410-A32D-2E43A64AB66B}" type="pres">
      <dgm:prSet presAssocID="{B91E97C5-96E7-40EA-909C-A926485854BF}" presName="Name37" presStyleLbl="parChTrans1D2" presStyleIdx="1" presStyleCnt="3"/>
      <dgm:spPr/>
      <dgm:t>
        <a:bodyPr/>
        <a:lstStyle/>
        <a:p>
          <a:endParaRPr lang="de-DE"/>
        </a:p>
      </dgm:t>
    </dgm:pt>
    <dgm:pt modelId="{1716A490-91AC-4A3C-99F2-BAEE7F777267}" type="pres">
      <dgm:prSet presAssocID="{04DCDF90-3C2B-4CC3-B262-B9D0A3A8E00E}" presName="hierRoot2" presStyleCnt="0">
        <dgm:presLayoutVars>
          <dgm:hierBranch val="init"/>
        </dgm:presLayoutVars>
      </dgm:prSet>
      <dgm:spPr/>
    </dgm:pt>
    <dgm:pt modelId="{9D64B9C4-CA99-46E0-9A50-F7FA5EDA24B6}" type="pres">
      <dgm:prSet presAssocID="{04DCDF90-3C2B-4CC3-B262-B9D0A3A8E00E}" presName="rootComposite" presStyleCnt="0"/>
      <dgm:spPr/>
    </dgm:pt>
    <dgm:pt modelId="{5828B471-495E-419E-9A39-405528E90163}" type="pres">
      <dgm:prSet presAssocID="{04DCDF90-3C2B-4CC3-B262-B9D0A3A8E00E}" presName="rootText" presStyleLbl="node2" presStyleIdx="1" presStyleCnt="3" custScaleY="6941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9756490-1205-4BC0-AB07-DCD9DF471E9B}" type="pres">
      <dgm:prSet presAssocID="{04DCDF90-3C2B-4CC3-B262-B9D0A3A8E00E}" presName="rootConnector" presStyleLbl="node2" presStyleIdx="1" presStyleCnt="3"/>
      <dgm:spPr/>
      <dgm:t>
        <a:bodyPr/>
        <a:lstStyle/>
        <a:p>
          <a:endParaRPr lang="de-DE"/>
        </a:p>
      </dgm:t>
    </dgm:pt>
    <dgm:pt modelId="{EB456AEA-6C66-4FB6-B374-136A636F7907}" type="pres">
      <dgm:prSet presAssocID="{04DCDF90-3C2B-4CC3-B262-B9D0A3A8E00E}" presName="hierChild4" presStyleCnt="0"/>
      <dgm:spPr/>
    </dgm:pt>
    <dgm:pt modelId="{3547CE5A-9BBC-498C-9A18-0D79A791317B}" type="pres">
      <dgm:prSet presAssocID="{4A422943-E25A-4264-B203-FBB95AB4F700}" presName="Name37" presStyleLbl="parChTrans1D3" presStyleIdx="1" presStyleCnt="3"/>
      <dgm:spPr/>
      <dgm:t>
        <a:bodyPr/>
        <a:lstStyle/>
        <a:p>
          <a:endParaRPr lang="de-DE"/>
        </a:p>
      </dgm:t>
    </dgm:pt>
    <dgm:pt modelId="{8EBA327C-00C1-4A52-AA41-9B87764BDECA}" type="pres">
      <dgm:prSet presAssocID="{7FE62575-981B-4DFF-AA2E-F2535C989FF3}" presName="hierRoot2" presStyleCnt="0">
        <dgm:presLayoutVars>
          <dgm:hierBranch val="init"/>
        </dgm:presLayoutVars>
      </dgm:prSet>
      <dgm:spPr/>
    </dgm:pt>
    <dgm:pt modelId="{7B7B75F7-B3A9-4579-84D0-FC5453D99479}" type="pres">
      <dgm:prSet presAssocID="{7FE62575-981B-4DFF-AA2E-F2535C989FF3}" presName="rootComposite" presStyleCnt="0"/>
      <dgm:spPr/>
    </dgm:pt>
    <dgm:pt modelId="{D44725E5-622E-4877-8543-0A1B3D3C640F}" type="pres">
      <dgm:prSet presAssocID="{7FE62575-981B-4DFF-AA2E-F2535C989FF3}" presName="rootText" presStyleLbl="node3" presStyleIdx="1" presStyleCnt="3" custScaleX="95388" custScaleY="267389" custLinFactNeighborX="722" custLinFactNeighborY="-2742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614319F-FB38-4D9E-B0E3-60FA91A214A0}" type="pres">
      <dgm:prSet presAssocID="{7FE62575-981B-4DFF-AA2E-F2535C989FF3}" presName="rootConnector" presStyleLbl="node3" presStyleIdx="1" presStyleCnt="3"/>
      <dgm:spPr/>
      <dgm:t>
        <a:bodyPr/>
        <a:lstStyle/>
        <a:p>
          <a:endParaRPr lang="de-DE"/>
        </a:p>
      </dgm:t>
    </dgm:pt>
    <dgm:pt modelId="{B2E4D41A-33D6-49A2-A74B-80EF13BE1ECE}" type="pres">
      <dgm:prSet presAssocID="{7FE62575-981B-4DFF-AA2E-F2535C989FF3}" presName="hierChild4" presStyleCnt="0"/>
      <dgm:spPr/>
    </dgm:pt>
    <dgm:pt modelId="{E2C97C17-AF20-43D6-A762-6EA081892CBA}" type="pres">
      <dgm:prSet presAssocID="{7FE62575-981B-4DFF-AA2E-F2535C989FF3}" presName="hierChild5" presStyleCnt="0"/>
      <dgm:spPr/>
    </dgm:pt>
    <dgm:pt modelId="{05407672-878A-4911-8EAD-5239F947D813}" type="pres">
      <dgm:prSet presAssocID="{04DCDF90-3C2B-4CC3-B262-B9D0A3A8E00E}" presName="hierChild5" presStyleCnt="0"/>
      <dgm:spPr/>
    </dgm:pt>
    <dgm:pt modelId="{6546338C-00D9-4A67-8A69-4F9B1B7CAD26}" type="pres">
      <dgm:prSet presAssocID="{CD9B1FDD-13B4-4F7B-8881-8E4D6CA22F3C}" presName="Name37" presStyleLbl="parChTrans1D2" presStyleIdx="2" presStyleCnt="3"/>
      <dgm:spPr/>
      <dgm:t>
        <a:bodyPr/>
        <a:lstStyle/>
        <a:p>
          <a:endParaRPr lang="de-DE"/>
        </a:p>
      </dgm:t>
    </dgm:pt>
    <dgm:pt modelId="{5E62780A-C14A-4A70-B5B2-52D38585C624}" type="pres">
      <dgm:prSet presAssocID="{FD0AA396-5A7D-4155-989D-75EDD3E7673D}" presName="hierRoot2" presStyleCnt="0">
        <dgm:presLayoutVars>
          <dgm:hierBranch val="init"/>
        </dgm:presLayoutVars>
      </dgm:prSet>
      <dgm:spPr/>
    </dgm:pt>
    <dgm:pt modelId="{15932C2A-D759-46F4-B8E7-7C860CB577DE}" type="pres">
      <dgm:prSet presAssocID="{FD0AA396-5A7D-4155-989D-75EDD3E7673D}" presName="rootComposite" presStyleCnt="0"/>
      <dgm:spPr/>
    </dgm:pt>
    <dgm:pt modelId="{CA6F45F7-C51D-45EA-A8EF-186C55A6AA02}" type="pres">
      <dgm:prSet presAssocID="{FD0AA396-5A7D-4155-989D-75EDD3E7673D}" presName="rootText" presStyleLbl="node2" presStyleIdx="2" presStyleCnt="3" custScaleY="69418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8D1A78A-7048-43EC-90E9-A02ED9B5597D}" type="pres">
      <dgm:prSet presAssocID="{FD0AA396-5A7D-4155-989D-75EDD3E7673D}" presName="rootConnector" presStyleLbl="node2" presStyleIdx="2" presStyleCnt="3"/>
      <dgm:spPr/>
      <dgm:t>
        <a:bodyPr/>
        <a:lstStyle/>
        <a:p>
          <a:endParaRPr lang="de-DE"/>
        </a:p>
      </dgm:t>
    </dgm:pt>
    <dgm:pt modelId="{73788755-09D1-4A30-A2CC-BDAF244FC33F}" type="pres">
      <dgm:prSet presAssocID="{FD0AA396-5A7D-4155-989D-75EDD3E7673D}" presName="hierChild4" presStyleCnt="0"/>
      <dgm:spPr/>
    </dgm:pt>
    <dgm:pt modelId="{3F572B11-8312-45F2-A86E-4642F516F03A}" type="pres">
      <dgm:prSet presAssocID="{E9593D3F-6AD8-43B0-9786-24C07523D03E}" presName="Name37" presStyleLbl="parChTrans1D3" presStyleIdx="2" presStyleCnt="3"/>
      <dgm:spPr/>
      <dgm:t>
        <a:bodyPr/>
        <a:lstStyle/>
        <a:p>
          <a:endParaRPr lang="de-DE"/>
        </a:p>
      </dgm:t>
    </dgm:pt>
    <dgm:pt modelId="{9835A353-8D04-402E-A0EE-F42EC5169FE1}" type="pres">
      <dgm:prSet presAssocID="{7FEF197D-C170-403D-8674-0C0A80643CF2}" presName="hierRoot2" presStyleCnt="0">
        <dgm:presLayoutVars>
          <dgm:hierBranch val="init"/>
        </dgm:presLayoutVars>
      </dgm:prSet>
      <dgm:spPr/>
    </dgm:pt>
    <dgm:pt modelId="{D5872E08-F461-4175-9AE7-BF9682DAC94E}" type="pres">
      <dgm:prSet presAssocID="{7FEF197D-C170-403D-8674-0C0A80643CF2}" presName="rootComposite" presStyleCnt="0"/>
      <dgm:spPr/>
    </dgm:pt>
    <dgm:pt modelId="{1C2A031B-31A5-4D0D-874F-CFA7738AF364}" type="pres">
      <dgm:prSet presAssocID="{7FEF197D-C170-403D-8674-0C0A80643CF2}" presName="rootText" presStyleLbl="node3" presStyleIdx="2" presStyleCnt="3" custScaleX="184317" custScaleY="309420" custLinFactNeighborX="-722" custLinFactNeighborY="-2886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C4374DD-D4B7-4E71-AE60-95230F6A03F0}" type="pres">
      <dgm:prSet presAssocID="{7FEF197D-C170-403D-8674-0C0A80643CF2}" presName="rootConnector" presStyleLbl="node3" presStyleIdx="2" presStyleCnt="3"/>
      <dgm:spPr/>
      <dgm:t>
        <a:bodyPr/>
        <a:lstStyle/>
        <a:p>
          <a:endParaRPr lang="de-DE"/>
        </a:p>
      </dgm:t>
    </dgm:pt>
    <dgm:pt modelId="{683CA452-DAD9-4BAD-8EDF-BF41A9AC928C}" type="pres">
      <dgm:prSet presAssocID="{7FEF197D-C170-403D-8674-0C0A80643CF2}" presName="hierChild4" presStyleCnt="0"/>
      <dgm:spPr/>
    </dgm:pt>
    <dgm:pt modelId="{1F428F69-A5D0-461A-B033-E1F794181A99}" type="pres">
      <dgm:prSet presAssocID="{7FEF197D-C170-403D-8674-0C0A80643CF2}" presName="hierChild5" presStyleCnt="0"/>
      <dgm:spPr/>
    </dgm:pt>
    <dgm:pt modelId="{765A1B9A-7EE1-4AFD-9EE5-1DAC76A876F8}" type="pres">
      <dgm:prSet presAssocID="{FD0AA396-5A7D-4155-989D-75EDD3E7673D}" presName="hierChild5" presStyleCnt="0"/>
      <dgm:spPr/>
    </dgm:pt>
    <dgm:pt modelId="{ECB62D7C-EB97-466A-A0DA-2B664181100A}" type="pres">
      <dgm:prSet presAssocID="{0D621CD1-7BAA-4781-A1CE-C5B08908459E}" presName="hierChild3" presStyleCnt="0"/>
      <dgm:spPr/>
    </dgm:pt>
  </dgm:ptLst>
  <dgm:cxnLst>
    <dgm:cxn modelId="{39D44788-07ED-44FE-A3A6-F2154D95040D}" type="presOf" srcId="{7FEF197D-C170-403D-8674-0C0A80643CF2}" destId="{1C2A031B-31A5-4D0D-874F-CFA7738AF364}" srcOrd="0" destOrd="0" presId="urn:microsoft.com/office/officeart/2005/8/layout/orgChart1"/>
    <dgm:cxn modelId="{D94103E2-0575-435B-85BB-FD4ED5EECE36}" srcId="{0D621CD1-7BAA-4781-A1CE-C5B08908459E}" destId="{FD0AA396-5A7D-4155-989D-75EDD3E7673D}" srcOrd="2" destOrd="0" parTransId="{CD9B1FDD-13B4-4F7B-8881-8E4D6CA22F3C}" sibTransId="{BC3BC203-9F0B-4205-9760-733D618B10BE}"/>
    <dgm:cxn modelId="{5EB1CB90-3FD1-446B-8616-C101AA8582CA}" type="presOf" srcId="{E9593D3F-6AD8-43B0-9786-24C07523D03E}" destId="{3F572B11-8312-45F2-A86E-4642F516F03A}" srcOrd="0" destOrd="0" presId="urn:microsoft.com/office/officeart/2005/8/layout/orgChart1"/>
    <dgm:cxn modelId="{609DDB38-A686-43D4-9B49-F15FDBDC1BA7}" type="presOf" srcId="{34A03F8F-E977-4029-8DBD-125A4982DC67}" destId="{F8A88DD7-9F3A-4063-A885-5F0735D5223F}" srcOrd="0" destOrd="0" presId="urn:microsoft.com/office/officeart/2005/8/layout/orgChart1"/>
    <dgm:cxn modelId="{04EE5833-CDFE-4C02-99A2-0A5C3490A96E}" srcId="{FD0AA396-5A7D-4155-989D-75EDD3E7673D}" destId="{7FEF197D-C170-403D-8674-0C0A80643CF2}" srcOrd="0" destOrd="0" parTransId="{E9593D3F-6AD8-43B0-9786-24C07523D03E}" sibTransId="{EBD049C0-BA33-4693-9AEE-5E83A61977F4}"/>
    <dgm:cxn modelId="{57017E0F-AF91-43F5-B413-2D5C54132062}" type="presOf" srcId="{0D621CD1-7BAA-4781-A1CE-C5B08908459E}" destId="{F21570A5-DF25-447D-AEF1-F1F15CA23F9A}" srcOrd="0" destOrd="0" presId="urn:microsoft.com/office/officeart/2005/8/layout/orgChart1"/>
    <dgm:cxn modelId="{BCE32820-A773-4F8D-B07A-54B2EFCDF4BA}" type="presOf" srcId="{04DCDF90-3C2B-4CC3-B262-B9D0A3A8E00E}" destId="{5828B471-495E-419E-9A39-405528E90163}" srcOrd="0" destOrd="0" presId="urn:microsoft.com/office/officeart/2005/8/layout/orgChart1"/>
    <dgm:cxn modelId="{BA4BB211-B886-4905-AFE8-BBBCFB20E334}" type="presOf" srcId="{B91E97C5-96E7-40EA-909C-A926485854BF}" destId="{5CD88132-79EC-4410-A32D-2E43A64AB66B}" srcOrd="0" destOrd="0" presId="urn:microsoft.com/office/officeart/2005/8/layout/orgChart1"/>
    <dgm:cxn modelId="{87BDF841-63FC-48B0-AE9E-355737CDFAD8}" type="presOf" srcId="{0D621CD1-7BAA-4781-A1CE-C5B08908459E}" destId="{A6FA67B0-5891-4280-A216-9C7899786F71}" srcOrd="1" destOrd="0" presId="urn:microsoft.com/office/officeart/2005/8/layout/orgChart1"/>
    <dgm:cxn modelId="{BE0733D2-CE36-43BA-A69C-911C05FD3D9B}" type="presOf" srcId="{7FE62575-981B-4DFF-AA2E-F2535C989FF3}" destId="{C614319F-FB38-4D9E-B0E3-60FA91A214A0}" srcOrd="1" destOrd="0" presId="urn:microsoft.com/office/officeart/2005/8/layout/orgChart1"/>
    <dgm:cxn modelId="{9DC413E5-2224-4DC5-AA5C-C27825D90D68}" srcId="{04DCDF90-3C2B-4CC3-B262-B9D0A3A8E00E}" destId="{7FE62575-981B-4DFF-AA2E-F2535C989FF3}" srcOrd="0" destOrd="0" parTransId="{4A422943-E25A-4264-B203-FBB95AB4F700}" sibTransId="{BA709F18-F80E-40DA-A390-8A343BDD6172}"/>
    <dgm:cxn modelId="{C3FC2CC5-950A-4EC3-9D34-279B6A65C079}" type="presOf" srcId="{5A263EB5-99EA-40D2-829B-F8EA887CBB97}" destId="{62F47CD4-2F7E-47AF-9F4C-4DA87A895B85}" srcOrd="0" destOrd="0" presId="urn:microsoft.com/office/officeart/2005/8/layout/orgChart1"/>
    <dgm:cxn modelId="{8A9CD735-1BB6-4FDD-BFF4-F9840C3DFE7F}" srcId="{0D621CD1-7BAA-4781-A1CE-C5B08908459E}" destId="{34A03F8F-E977-4029-8DBD-125A4982DC67}" srcOrd="0" destOrd="0" parTransId="{A0AAD295-F249-49F9-A010-557E734B4C7B}" sibTransId="{CE517879-DF1B-4C0C-81E3-524C04AF66AD}"/>
    <dgm:cxn modelId="{610D4F70-EEB1-4A0F-BA22-116F5CF3D075}" type="presOf" srcId="{34A03F8F-E977-4029-8DBD-125A4982DC67}" destId="{AE2C1750-40E8-49C9-9F23-98CFE3E22C16}" srcOrd="1" destOrd="0" presId="urn:microsoft.com/office/officeart/2005/8/layout/orgChart1"/>
    <dgm:cxn modelId="{E49A2916-D900-452B-98D5-B1932FE43E0E}" type="presOf" srcId="{7FE62575-981B-4DFF-AA2E-F2535C989FF3}" destId="{D44725E5-622E-4877-8543-0A1B3D3C640F}" srcOrd="0" destOrd="0" presId="urn:microsoft.com/office/officeart/2005/8/layout/orgChart1"/>
    <dgm:cxn modelId="{32DD01F7-B493-4642-B773-7B519053BC3A}" type="presOf" srcId="{FD0AA396-5A7D-4155-989D-75EDD3E7673D}" destId="{A8D1A78A-7048-43EC-90E9-A02ED9B5597D}" srcOrd="1" destOrd="0" presId="urn:microsoft.com/office/officeart/2005/8/layout/orgChart1"/>
    <dgm:cxn modelId="{20C86951-0EE2-492E-90A7-F9481C7E905F}" type="presOf" srcId="{04DCDF90-3C2B-4CC3-B262-B9D0A3A8E00E}" destId="{B9756490-1205-4BC0-AB07-DCD9DF471E9B}" srcOrd="1" destOrd="0" presId="urn:microsoft.com/office/officeart/2005/8/layout/orgChart1"/>
    <dgm:cxn modelId="{C485F2F6-9487-44F5-B11C-FAA0DC7176F4}" type="presOf" srcId="{593B63F8-5459-442E-9A5E-C5C314A256D9}" destId="{A600B47C-5D9D-4E97-AE60-2C98D041FFC3}" srcOrd="0" destOrd="0" presId="urn:microsoft.com/office/officeart/2005/8/layout/orgChart1"/>
    <dgm:cxn modelId="{789523EB-EEEF-4607-A700-2C0ECFCEA13A}" type="presOf" srcId="{4A422943-E25A-4264-B203-FBB95AB4F700}" destId="{3547CE5A-9BBC-498C-9A18-0D79A791317B}" srcOrd="0" destOrd="0" presId="urn:microsoft.com/office/officeart/2005/8/layout/orgChart1"/>
    <dgm:cxn modelId="{9D8F5F1B-F7B8-4762-81F1-EABD930132D8}" srcId="{11477770-99DF-4D24-8D1F-EF9A7E984148}" destId="{0D621CD1-7BAA-4781-A1CE-C5B08908459E}" srcOrd="0" destOrd="0" parTransId="{1BFED549-5552-453B-92BA-AB0EBBC9986D}" sibTransId="{20EAB0E6-2B7A-44A0-ABDC-DD89CF9D259A}"/>
    <dgm:cxn modelId="{A9F78DA7-967D-438C-9F67-4722D3AE774A}" type="presOf" srcId="{CD9B1FDD-13B4-4F7B-8881-8E4D6CA22F3C}" destId="{6546338C-00D9-4A67-8A69-4F9B1B7CAD26}" srcOrd="0" destOrd="0" presId="urn:microsoft.com/office/officeart/2005/8/layout/orgChart1"/>
    <dgm:cxn modelId="{01B85636-442E-4642-A7AF-157B146BE0CA}" type="presOf" srcId="{FD0AA396-5A7D-4155-989D-75EDD3E7673D}" destId="{CA6F45F7-C51D-45EA-A8EF-186C55A6AA02}" srcOrd="0" destOrd="0" presId="urn:microsoft.com/office/officeart/2005/8/layout/orgChart1"/>
    <dgm:cxn modelId="{52112709-A1EC-4EA2-8400-2A7776074A6E}" srcId="{34A03F8F-E977-4029-8DBD-125A4982DC67}" destId="{5A263EB5-99EA-40D2-829B-F8EA887CBB97}" srcOrd="0" destOrd="0" parTransId="{593B63F8-5459-442E-9A5E-C5C314A256D9}" sibTransId="{4D425900-CECF-4B38-9810-BB24D52191FB}"/>
    <dgm:cxn modelId="{AD4C8F8E-2570-4BB2-8300-D58D5FFDFAF3}" type="presOf" srcId="{5A263EB5-99EA-40D2-829B-F8EA887CBB97}" destId="{39A74165-1C71-4CBC-B6B9-41A44BF55BDD}" srcOrd="1" destOrd="0" presId="urn:microsoft.com/office/officeart/2005/8/layout/orgChart1"/>
    <dgm:cxn modelId="{14BD5CA0-D2E3-43BC-9759-B3E752C6313F}" type="presOf" srcId="{11477770-99DF-4D24-8D1F-EF9A7E984148}" destId="{7ECFE941-59A4-4688-B955-8353CD9B5CA2}" srcOrd="0" destOrd="0" presId="urn:microsoft.com/office/officeart/2005/8/layout/orgChart1"/>
    <dgm:cxn modelId="{42D8D183-FB67-4397-AEBA-D2E646CC6901}" type="presOf" srcId="{7FEF197D-C170-403D-8674-0C0A80643CF2}" destId="{5C4374DD-D4B7-4E71-AE60-95230F6A03F0}" srcOrd="1" destOrd="0" presId="urn:microsoft.com/office/officeart/2005/8/layout/orgChart1"/>
    <dgm:cxn modelId="{511C414F-815D-46FD-ACBA-F0129F5B048F}" srcId="{0D621CD1-7BAA-4781-A1CE-C5B08908459E}" destId="{04DCDF90-3C2B-4CC3-B262-B9D0A3A8E00E}" srcOrd="1" destOrd="0" parTransId="{B91E97C5-96E7-40EA-909C-A926485854BF}" sibTransId="{B3A078D2-F49E-4B55-946E-0A8D01AFE68A}"/>
    <dgm:cxn modelId="{65EEEFFA-C3A1-4688-8FCB-02372B946CF8}" type="presOf" srcId="{A0AAD295-F249-49F9-A010-557E734B4C7B}" destId="{0A22C568-0DF6-4B43-9DB4-0BE6B9E00F36}" srcOrd="0" destOrd="0" presId="urn:microsoft.com/office/officeart/2005/8/layout/orgChart1"/>
    <dgm:cxn modelId="{28738D85-E452-44B6-A955-FB6074886541}" type="presParOf" srcId="{7ECFE941-59A4-4688-B955-8353CD9B5CA2}" destId="{493E5D1C-06CD-40BF-AE7B-B7D50552D767}" srcOrd="0" destOrd="0" presId="urn:microsoft.com/office/officeart/2005/8/layout/orgChart1"/>
    <dgm:cxn modelId="{92C9D164-2707-4696-80F3-376A4A1051F1}" type="presParOf" srcId="{493E5D1C-06CD-40BF-AE7B-B7D50552D767}" destId="{E94262E4-53F8-413F-B095-B22D15BFC67A}" srcOrd="0" destOrd="0" presId="urn:microsoft.com/office/officeart/2005/8/layout/orgChart1"/>
    <dgm:cxn modelId="{43A096B1-E06F-415A-97A9-955DE24114FA}" type="presParOf" srcId="{E94262E4-53F8-413F-B095-B22D15BFC67A}" destId="{F21570A5-DF25-447D-AEF1-F1F15CA23F9A}" srcOrd="0" destOrd="0" presId="urn:microsoft.com/office/officeart/2005/8/layout/orgChart1"/>
    <dgm:cxn modelId="{592D1E83-53DD-48AD-BC91-C316112625A2}" type="presParOf" srcId="{E94262E4-53F8-413F-B095-B22D15BFC67A}" destId="{A6FA67B0-5891-4280-A216-9C7899786F71}" srcOrd="1" destOrd="0" presId="urn:microsoft.com/office/officeart/2005/8/layout/orgChart1"/>
    <dgm:cxn modelId="{815332D0-2793-47D4-A6D5-BCB92EAEBE02}" type="presParOf" srcId="{493E5D1C-06CD-40BF-AE7B-B7D50552D767}" destId="{B2E052C9-B429-481B-82F5-B6A5C308F2A8}" srcOrd="1" destOrd="0" presId="urn:microsoft.com/office/officeart/2005/8/layout/orgChart1"/>
    <dgm:cxn modelId="{19CC208E-B7DF-4F77-B14A-2D6DEECA8894}" type="presParOf" srcId="{B2E052C9-B429-481B-82F5-B6A5C308F2A8}" destId="{0A22C568-0DF6-4B43-9DB4-0BE6B9E00F36}" srcOrd="0" destOrd="0" presId="urn:microsoft.com/office/officeart/2005/8/layout/orgChart1"/>
    <dgm:cxn modelId="{9C36607B-AEE5-4781-92A8-AA0E5264C7FF}" type="presParOf" srcId="{B2E052C9-B429-481B-82F5-B6A5C308F2A8}" destId="{01FB2776-FCC2-465B-8F44-BD396D2DAB16}" srcOrd="1" destOrd="0" presId="urn:microsoft.com/office/officeart/2005/8/layout/orgChart1"/>
    <dgm:cxn modelId="{55DCA224-22D0-4115-AE90-B597B511CB6F}" type="presParOf" srcId="{01FB2776-FCC2-465B-8F44-BD396D2DAB16}" destId="{3914C9BD-F731-4710-9F8B-311078DB42E6}" srcOrd="0" destOrd="0" presId="urn:microsoft.com/office/officeart/2005/8/layout/orgChart1"/>
    <dgm:cxn modelId="{78695ED5-551D-41F1-BCB1-5464007D8D3B}" type="presParOf" srcId="{3914C9BD-F731-4710-9F8B-311078DB42E6}" destId="{F8A88DD7-9F3A-4063-A885-5F0735D5223F}" srcOrd="0" destOrd="0" presId="urn:microsoft.com/office/officeart/2005/8/layout/orgChart1"/>
    <dgm:cxn modelId="{2442C07B-D94F-41ED-9061-24D6B0B3B2AC}" type="presParOf" srcId="{3914C9BD-F731-4710-9F8B-311078DB42E6}" destId="{AE2C1750-40E8-49C9-9F23-98CFE3E22C16}" srcOrd="1" destOrd="0" presId="urn:microsoft.com/office/officeart/2005/8/layout/orgChart1"/>
    <dgm:cxn modelId="{3F0D3C7B-4456-43F4-9AC8-290207E68049}" type="presParOf" srcId="{01FB2776-FCC2-465B-8F44-BD396D2DAB16}" destId="{9FEEE5BA-6B93-4E3B-8F3C-C95CDD235FC2}" srcOrd="1" destOrd="0" presId="urn:microsoft.com/office/officeart/2005/8/layout/orgChart1"/>
    <dgm:cxn modelId="{E1D03E67-4A79-44F1-98FD-ABD2FB640CA6}" type="presParOf" srcId="{9FEEE5BA-6B93-4E3B-8F3C-C95CDD235FC2}" destId="{A600B47C-5D9D-4E97-AE60-2C98D041FFC3}" srcOrd="0" destOrd="0" presId="urn:microsoft.com/office/officeart/2005/8/layout/orgChart1"/>
    <dgm:cxn modelId="{268C7666-4161-44AD-8CC3-586371E68DB2}" type="presParOf" srcId="{9FEEE5BA-6B93-4E3B-8F3C-C95CDD235FC2}" destId="{45382D3B-8DCD-49BD-B054-14CAB73358B6}" srcOrd="1" destOrd="0" presId="urn:microsoft.com/office/officeart/2005/8/layout/orgChart1"/>
    <dgm:cxn modelId="{C65C17AC-CA04-4DFF-B86F-D22C16A0DFF6}" type="presParOf" srcId="{45382D3B-8DCD-49BD-B054-14CAB73358B6}" destId="{9D9B4FE4-A89A-4C49-A2CB-6B783E0A0D23}" srcOrd="0" destOrd="0" presId="urn:microsoft.com/office/officeart/2005/8/layout/orgChart1"/>
    <dgm:cxn modelId="{D03C2FCA-6F5E-4A3F-87F8-CDA24B8B6B71}" type="presParOf" srcId="{9D9B4FE4-A89A-4C49-A2CB-6B783E0A0D23}" destId="{62F47CD4-2F7E-47AF-9F4C-4DA87A895B85}" srcOrd="0" destOrd="0" presId="urn:microsoft.com/office/officeart/2005/8/layout/orgChart1"/>
    <dgm:cxn modelId="{02FA5030-8589-433D-A44F-337981257409}" type="presParOf" srcId="{9D9B4FE4-A89A-4C49-A2CB-6B783E0A0D23}" destId="{39A74165-1C71-4CBC-B6B9-41A44BF55BDD}" srcOrd="1" destOrd="0" presId="urn:microsoft.com/office/officeart/2005/8/layout/orgChart1"/>
    <dgm:cxn modelId="{8B4511ED-B664-4FB8-A6EF-4C7092E30DEE}" type="presParOf" srcId="{45382D3B-8DCD-49BD-B054-14CAB73358B6}" destId="{1F59540D-975C-4B09-811C-F8566ABD4045}" srcOrd="1" destOrd="0" presId="urn:microsoft.com/office/officeart/2005/8/layout/orgChart1"/>
    <dgm:cxn modelId="{D491EF69-0B4D-4B29-A324-984735703F46}" type="presParOf" srcId="{45382D3B-8DCD-49BD-B054-14CAB73358B6}" destId="{FE1AFA84-7A72-4F05-B5E4-F4D9C8542E61}" srcOrd="2" destOrd="0" presId="urn:microsoft.com/office/officeart/2005/8/layout/orgChart1"/>
    <dgm:cxn modelId="{17767A3C-0036-4F2F-9939-C97164A1DD66}" type="presParOf" srcId="{01FB2776-FCC2-465B-8F44-BD396D2DAB16}" destId="{1E7D6D08-69E9-4ACE-AB1E-50F09BDA099B}" srcOrd="2" destOrd="0" presId="urn:microsoft.com/office/officeart/2005/8/layout/orgChart1"/>
    <dgm:cxn modelId="{D13220B3-45A9-4E8C-AF24-01F07874F4DF}" type="presParOf" srcId="{B2E052C9-B429-481B-82F5-B6A5C308F2A8}" destId="{5CD88132-79EC-4410-A32D-2E43A64AB66B}" srcOrd="2" destOrd="0" presId="urn:microsoft.com/office/officeart/2005/8/layout/orgChart1"/>
    <dgm:cxn modelId="{6643D0DE-E543-46D5-AAA6-4DEDB41F86DB}" type="presParOf" srcId="{B2E052C9-B429-481B-82F5-B6A5C308F2A8}" destId="{1716A490-91AC-4A3C-99F2-BAEE7F777267}" srcOrd="3" destOrd="0" presId="urn:microsoft.com/office/officeart/2005/8/layout/orgChart1"/>
    <dgm:cxn modelId="{422C635F-EBF1-47AC-B2E6-6DB69CE469C7}" type="presParOf" srcId="{1716A490-91AC-4A3C-99F2-BAEE7F777267}" destId="{9D64B9C4-CA99-46E0-9A50-F7FA5EDA24B6}" srcOrd="0" destOrd="0" presId="urn:microsoft.com/office/officeart/2005/8/layout/orgChart1"/>
    <dgm:cxn modelId="{E157334D-2612-4639-8C40-6F6A10AE0E6A}" type="presParOf" srcId="{9D64B9C4-CA99-46E0-9A50-F7FA5EDA24B6}" destId="{5828B471-495E-419E-9A39-405528E90163}" srcOrd="0" destOrd="0" presId="urn:microsoft.com/office/officeart/2005/8/layout/orgChart1"/>
    <dgm:cxn modelId="{B7E79A6E-1FE7-4688-BC09-A10C7F9031B2}" type="presParOf" srcId="{9D64B9C4-CA99-46E0-9A50-F7FA5EDA24B6}" destId="{B9756490-1205-4BC0-AB07-DCD9DF471E9B}" srcOrd="1" destOrd="0" presId="urn:microsoft.com/office/officeart/2005/8/layout/orgChart1"/>
    <dgm:cxn modelId="{AC4A4857-143E-4597-95C4-C388FD725694}" type="presParOf" srcId="{1716A490-91AC-4A3C-99F2-BAEE7F777267}" destId="{EB456AEA-6C66-4FB6-B374-136A636F7907}" srcOrd="1" destOrd="0" presId="urn:microsoft.com/office/officeart/2005/8/layout/orgChart1"/>
    <dgm:cxn modelId="{734D0E9F-C8D3-40C2-8737-542012D64795}" type="presParOf" srcId="{EB456AEA-6C66-4FB6-B374-136A636F7907}" destId="{3547CE5A-9BBC-498C-9A18-0D79A791317B}" srcOrd="0" destOrd="0" presId="urn:microsoft.com/office/officeart/2005/8/layout/orgChart1"/>
    <dgm:cxn modelId="{6A24502B-DEA3-417A-9C19-FE6F99472759}" type="presParOf" srcId="{EB456AEA-6C66-4FB6-B374-136A636F7907}" destId="{8EBA327C-00C1-4A52-AA41-9B87764BDECA}" srcOrd="1" destOrd="0" presId="urn:microsoft.com/office/officeart/2005/8/layout/orgChart1"/>
    <dgm:cxn modelId="{AB33C66F-C65F-45AF-917E-D97F24E63C49}" type="presParOf" srcId="{8EBA327C-00C1-4A52-AA41-9B87764BDECA}" destId="{7B7B75F7-B3A9-4579-84D0-FC5453D99479}" srcOrd="0" destOrd="0" presId="urn:microsoft.com/office/officeart/2005/8/layout/orgChart1"/>
    <dgm:cxn modelId="{DE387242-A8F0-4836-AE4C-4EBA695A14EF}" type="presParOf" srcId="{7B7B75F7-B3A9-4579-84D0-FC5453D99479}" destId="{D44725E5-622E-4877-8543-0A1B3D3C640F}" srcOrd="0" destOrd="0" presId="urn:microsoft.com/office/officeart/2005/8/layout/orgChart1"/>
    <dgm:cxn modelId="{566F3FA5-4381-4660-A0B7-8DF7C24002C0}" type="presParOf" srcId="{7B7B75F7-B3A9-4579-84D0-FC5453D99479}" destId="{C614319F-FB38-4D9E-B0E3-60FA91A214A0}" srcOrd="1" destOrd="0" presId="urn:microsoft.com/office/officeart/2005/8/layout/orgChart1"/>
    <dgm:cxn modelId="{109AD392-CA35-44A3-A2C8-2DB2255594AC}" type="presParOf" srcId="{8EBA327C-00C1-4A52-AA41-9B87764BDECA}" destId="{B2E4D41A-33D6-49A2-A74B-80EF13BE1ECE}" srcOrd="1" destOrd="0" presId="urn:microsoft.com/office/officeart/2005/8/layout/orgChart1"/>
    <dgm:cxn modelId="{99190947-4E38-4D00-94AA-D8CEAB90955E}" type="presParOf" srcId="{8EBA327C-00C1-4A52-AA41-9B87764BDECA}" destId="{E2C97C17-AF20-43D6-A762-6EA081892CBA}" srcOrd="2" destOrd="0" presId="urn:microsoft.com/office/officeart/2005/8/layout/orgChart1"/>
    <dgm:cxn modelId="{C905A591-4E9F-426B-9467-69C5D56DE675}" type="presParOf" srcId="{1716A490-91AC-4A3C-99F2-BAEE7F777267}" destId="{05407672-878A-4911-8EAD-5239F947D813}" srcOrd="2" destOrd="0" presId="urn:microsoft.com/office/officeart/2005/8/layout/orgChart1"/>
    <dgm:cxn modelId="{045B0A69-16AC-4E58-BC1F-62C643B0879C}" type="presParOf" srcId="{B2E052C9-B429-481B-82F5-B6A5C308F2A8}" destId="{6546338C-00D9-4A67-8A69-4F9B1B7CAD26}" srcOrd="4" destOrd="0" presId="urn:microsoft.com/office/officeart/2005/8/layout/orgChart1"/>
    <dgm:cxn modelId="{9B23A8AC-67F7-46F1-BCC7-5AD001D5550F}" type="presParOf" srcId="{B2E052C9-B429-481B-82F5-B6A5C308F2A8}" destId="{5E62780A-C14A-4A70-B5B2-52D38585C624}" srcOrd="5" destOrd="0" presId="urn:microsoft.com/office/officeart/2005/8/layout/orgChart1"/>
    <dgm:cxn modelId="{A542928B-18BF-47F3-BF2D-08F5EC5DDA19}" type="presParOf" srcId="{5E62780A-C14A-4A70-B5B2-52D38585C624}" destId="{15932C2A-D759-46F4-B8E7-7C860CB577DE}" srcOrd="0" destOrd="0" presId="urn:microsoft.com/office/officeart/2005/8/layout/orgChart1"/>
    <dgm:cxn modelId="{BBE03ADA-2F87-488A-AE99-346B0185191C}" type="presParOf" srcId="{15932C2A-D759-46F4-B8E7-7C860CB577DE}" destId="{CA6F45F7-C51D-45EA-A8EF-186C55A6AA02}" srcOrd="0" destOrd="0" presId="urn:microsoft.com/office/officeart/2005/8/layout/orgChart1"/>
    <dgm:cxn modelId="{326A9DC3-BF38-4639-B7E6-478731B1A7C2}" type="presParOf" srcId="{15932C2A-D759-46F4-B8E7-7C860CB577DE}" destId="{A8D1A78A-7048-43EC-90E9-A02ED9B5597D}" srcOrd="1" destOrd="0" presId="urn:microsoft.com/office/officeart/2005/8/layout/orgChart1"/>
    <dgm:cxn modelId="{21544FBB-9AFF-4266-BDF3-E06831324F3D}" type="presParOf" srcId="{5E62780A-C14A-4A70-B5B2-52D38585C624}" destId="{73788755-09D1-4A30-A2CC-BDAF244FC33F}" srcOrd="1" destOrd="0" presId="urn:microsoft.com/office/officeart/2005/8/layout/orgChart1"/>
    <dgm:cxn modelId="{BA16A5EB-45FE-4DCF-BA0B-506CE4521B6C}" type="presParOf" srcId="{73788755-09D1-4A30-A2CC-BDAF244FC33F}" destId="{3F572B11-8312-45F2-A86E-4642F516F03A}" srcOrd="0" destOrd="0" presId="urn:microsoft.com/office/officeart/2005/8/layout/orgChart1"/>
    <dgm:cxn modelId="{E0C53068-88AB-49EC-BA3C-1DDF8A8FC464}" type="presParOf" srcId="{73788755-09D1-4A30-A2CC-BDAF244FC33F}" destId="{9835A353-8D04-402E-A0EE-F42EC5169FE1}" srcOrd="1" destOrd="0" presId="urn:microsoft.com/office/officeart/2005/8/layout/orgChart1"/>
    <dgm:cxn modelId="{297A7D91-996B-4FF5-A79A-A1C36C9F8C1D}" type="presParOf" srcId="{9835A353-8D04-402E-A0EE-F42EC5169FE1}" destId="{D5872E08-F461-4175-9AE7-BF9682DAC94E}" srcOrd="0" destOrd="0" presId="urn:microsoft.com/office/officeart/2005/8/layout/orgChart1"/>
    <dgm:cxn modelId="{8201CE5E-7187-4916-8AF7-18581F900E4B}" type="presParOf" srcId="{D5872E08-F461-4175-9AE7-BF9682DAC94E}" destId="{1C2A031B-31A5-4D0D-874F-CFA7738AF364}" srcOrd="0" destOrd="0" presId="urn:microsoft.com/office/officeart/2005/8/layout/orgChart1"/>
    <dgm:cxn modelId="{206DFD88-9FB8-4549-9CCD-A5B755C5FB44}" type="presParOf" srcId="{D5872E08-F461-4175-9AE7-BF9682DAC94E}" destId="{5C4374DD-D4B7-4E71-AE60-95230F6A03F0}" srcOrd="1" destOrd="0" presId="urn:microsoft.com/office/officeart/2005/8/layout/orgChart1"/>
    <dgm:cxn modelId="{78E2121D-DD1C-4541-8EDD-B238FEE83B72}" type="presParOf" srcId="{9835A353-8D04-402E-A0EE-F42EC5169FE1}" destId="{683CA452-DAD9-4BAD-8EDF-BF41A9AC928C}" srcOrd="1" destOrd="0" presId="urn:microsoft.com/office/officeart/2005/8/layout/orgChart1"/>
    <dgm:cxn modelId="{475D0C01-9153-4783-ADB2-91532F19FA8D}" type="presParOf" srcId="{9835A353-8D04-402E-A0EE-F42EC5169FE1}" destId="{1F428F69-A5D0-461A-B033-E1F794181A99}" srcOrd="2" destOrd="0" presId="urn:microsoft.com/office/officeart/2005/8/layout/orgChart1"/>
    <dgm:cxn modelId="{0E91A76B-7D5B-470D-9BE5-A674A706F2CA}" type="presParOf" srcId="{5E62780A-C14A-4A70-B5B2-52D38585C624}" destId="{765A1B9A-7EE1-4AFD-9EE5-1DAC76A876F8}" srcOrd="2" destOrd="0" presId="urn:microsoft.com/office/officeart/2005/8/layout/orgChart1"/>
    <dgm:cxn modelId="{36E9D44C-622F-4497-A8C1-0032AFC0C04A}" type="presParOf" srcId="{493E5D1C-06CD-40BF-AE7B-B7D50552D767}" destId="{ECB62D7C-EB97-466A-A0DA-2B664181100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72B11-8312-45F2-A86E-4642F516F03A}">
      <dsp:nvSpPr>
        <dsp:cNvPr id="0" name=""/>
        <dsp:cNvSpPr/>
      </dsp:nvSpPr>
      <dsp:spPr>
        <a:xfrm>
          <a:off x="3712007" y="1724145"/>
          <a:ext cx="183411" cy="1078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8059"/>
              </a:lnTo>
              <a:lnTo>
                <a:pt x="183411" y="1078059"/>
              </a:lnTo>
            </a:path>
          </a:pathLst>
        </a:custGeom>
        <a:noFill/>
        <a:ln w="19050" cap="flat" cmpd="sng" algn="ctr">
          <a:solidFill>
            <a:srgbClr val="990000"/>
          </a:solidFill>
          <a:prstDash val="solid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6546338C-00D9-4A67-8A69-4F9B1B7CAD26}">
      <dsp:nvSpPr>
        <dsp:cNvPr id="0" name=""/>
        <dsp:cNvSpPr/>
      </dsp:nvSpPr>
      <dsp:spPr>
        <a:xfrm>
          <a:off x="2591087" y="1008521"/>
          <a:ext cx="1634749" cy="269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880"/>
              </a:lnTo>
              <a:lnTo>
                <a:pt x="1634749" y="134880"/>
              </a:lnTo>
              <a:lnTo>
                <a:pt x="1634749" y="269760"/>
              </a:lnTo>
            </a:path>
          </a:pathLst>
        </a:custGeom>
        <a:noFill/>
        <a:ln w="19050" cap="flat" cmpd="sng" algn="ctr">
          <a:solidFill>
            <a:srgbClr val="990000"/>
          </a:solidFill>
          <a:prstDash val="solid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3547CE5A-9BBC-498C-9A18-0D79A791317B}">
      <dsp:nvSpPr>
        <dsp:cNvPr id="0" name=""/>
        <dsp:cNvSpPr/>
      </dsp:nvSpPr>
      <dsp:spPr>
        <a:xfrm>
          <a:off x="2157672" y="1724145"/>
          <a:ext cx="201960" cy="952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2348"/>
              </a:lnTo>
              <a:lnTo>
                <a:pt x="201960" y="952348"/>
              </a:lnTo>
            </a:path>
          </a:pathLst>
        </a:custGeom>
        <a:noFill/>
        <a:ln w="19050" cap="flat" cmpd="sng" algn="ctr">
          <a:solidFill>
            <a:srgbClr val="990000"/>
          </a:solidFill>
          <a:prstDash val="solid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5CD88132-79EC-4410-A32D-2E43A64AB66B}">
      <dsp:nvSpPr>
        <dsp:cNvPr id="0" name=""/>
        <dsp:cNvSpPr/>
      </dsp:nvSpPr>
      <dsp:spPr>
        <a:xfrm>
          <a:off x="2545367" y="1008521"/>
          <a:ext cx="91440" cy="2697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4880"/>
              </a:lnTo>
              <a:lnTo>
                <a:pt x="126134" y="134880"/>
              </a:lnTo>
              <a:lnTo>
                <a:pt x="126134" y="269760"/>
              </a:lnTo>
            </a:path>
          </a:pathLst>
        </a:custGeom>
        <a:noFill/>
        <a:ln w="19050" cap="flat" cmpd="sng" algn="ctr">
          <a:solidFill>
            <a:srgbClr val="990000"/>
          </a:solidFill>
          <a:prstDash val="solid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A600B47C-5D9D-4E97-AE60-2C98D041FFC3}">
      <dsp:nvSpPr>
        <dsp:cNvPr id="0" name=""/>
        <dsp:cNvSpPr/>
      </dsp:nvSpPr>
      <dsp:spPr>
        <a:xfrm>
          <a:off x="458591" y="1705602"/>
          <a:ext cx="207535" cy="903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3990"/>
              </a:lnTo>
              <a:lnTo>
                <a:pt x="207535" y="903990"/>
              </a:lnTo>
            </a:path>
          </a:pathLst>
        </a:custGeom>
        <a:noFill/>
        <a:ln w="19050" cap="flat" cmpd="sng" algn="ctr">
          <a:solidFill>
            <a:srgbClr val="990000"/>
          </a:solidFill>
          <a:prstDash val="solid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A22C568-0DF6-4B43-9DB4-0BE6B9E00F36}">
      <dsp:nvSpPr>
        <dsp:cNvPr id="0" name=""/>
        <dsp:cNvSpPr/>
      </dsp:nvSpPr>
      <dsp:spPr>
        <a:xfrm>
          <a:off x="1036752" y="1008521"/>
          <a:ext cx="1554335" cy="269760"/>
        </a:xfrm>
        <a:custGeom>
          <a:avLst/>
          <a:gdLst/>
          <a:ahLst/>
          <a:cxnLst/>
          <a:rect l="0" t="0" r="0" b="0"/>
          <a:pathLst>
            <a:path>
              <a:moveTo>
                <a:pt x="1554335" y="0"/>
              </a:moveTo>
              <a:lnTo>
                <a:pt x="1554335" y="134880"/>
              </a:lnTo>
              <a:lnTo>
                <a:pt x="0" y="134880"/>
              </a:lnTo>
              <a:lnTo>
                <a:pt x="0" y="269760"/>
              </a:lnTo>
            </a:path>
          </a:pathLst>
        </a:custGeom>
        <a:noFill/>
        <a:ln w="19050" cap="flat" cmpd="sng" algn="ctr">
          <a:solidFill>
            <a:srgbClr val="990000"/>
          </a:solidFill>
          <a:prstDash val="solid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F21570A5-DF25-447D-AEF1-F1F15CA23F9A}">
      <dsp:nvSpPr>
        <dsp:cNvPr id="0" name=""/>
        <dsp:cNvSpPr/>
      </dsp:nvSpPr>
      <dsp:spPr>
        <a:xfrm>
          <a:off x="782" y="247828"/>
          <a:ext cx="5180611" cy="760692"/>
        </a:xfrm>
        <a:prstGeom prst="rect">
          <a:avLst/>
        </a:prstGeom>
        <a:solidFill>
          <a:srgbClr val="990000"/>
        </a:solidFill>
        <a:ln w="25400" cap="flat" cmpd="sng" algn="ctr">
          <a:solidFill>
            <a:srgbClr val="99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>
              <a:latin typeface="Arial" panose="020B0604020202020204" pitchFamily="34" charset="0"/>
              <a:cs typeface="Arial" panose="020B0604020202020204" pitchFamily="34" charset="0"/>
            </a:rPr>
            <a:t>Verhalten in Notsituationen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i="1" kern="1200">
              <a:latin typeface="Arial" panose="020B0604020202020204" pitchFamily="34" charset="0"/>
              <a:cs typeface="Arial" panose="020B0604020202020204" pitchFamily="34" charset="0"/>
            </a:rPr>
            <a:t>Ruhe bewahren / Sicherheitstrupp anfordern / Rettungsmaßnahmen</a:t>
          </a:r>
        </a:p>
      </dsp:txBody>
      <dsp:txXfrm>
        <a:off x="782" y="247828"/>
        <a:ext cx="5180611" cy="760692"/>
      </dsp:txXfrm>
    </dsp:sp>
    <dsp:sp modelId="{F8A88DD7-9F3A-4063-A885-5F0735D5223F}">
      <dsp:nvSpPr>
        <dsp:cNvPr id="0" name=""/>
        <dsp:cNvSpPr/>
      </dsp:nvSpPr>
      <dsp:spPr>
        <a:xfrm>
          <a:off x="314051" y="1278282"/>
          <a:ext cx="1445403" cy="427320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/>
            <a:t>CSA-Träger</a:t>
          </a:r>
          <a:r>
            <a:rPr lang="de-DE" sz="1100" kern="1200"/>
            <a:t> </a:t>
          </a:r>
          <a:r>
            <a:rPr lang="de-DE" sz="1100" b="1" kern="1200">
              <a:latin typeface="Arial" panose="020B0604020202020204" pitchFamily="34" charset="0"/>
              <a:cs typeface="Arial" panose="020B0604020202020204" pitchFamily="34" charset="0"/>
            </a:rPr>
            <a:t>in Not</a:t>
          </a:r>
        </a:p>
      </dsp:txBody>
      <dsp:txXfrm>
        <a:off x="314051" y="1278282"/>
        <a:ext cx="1445403" cy="427320"/>
      </dsp:txXfrm>
    </dsp:sp>
    <dsp:sp modelId="{62F47CD4-2F7E-47AF-9F4C-4DA87A895B85}">
      <dsp:nvSpPr>
        <dsp:cNvPr id="0" name=""/>
        <dsp:cNvSpPr/>
      </dsp:nvSpPr>
      <dsp:spPr>
        <a:xfrm>
          <a:off x="666127" y="1836320"/>
          <a:ext cx="1382407" cy="1546544"/>
        </a:xfrm>
        <a:prstGeom prst="rect">
          <a:avLst/>
        </a:prstGeom>
        <a:solidFill>
          <a:schemeClr val="lt1"/>
        </a:solidFill>
        <a:ln w="19050" cap="flat" cmpd="sng" algn="ctr">
          <a:solidFill>
            <a:srgbClr val="990000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>
              <a:latin typeface="Arial" panose="020B0604020202020204" pitchFamily="34" charset="0"/>
              <a:cs typeface="Arial" panose="020B0604020202020204" pitchFamily="34" charset="0"/>
            </a:rPr>
            <a:t>Gefahrenbereich truppweise verlassen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200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>
              <a:latin typeface="Arial" panose="020B0604020202020204" pitchFamily="34" charset="0"/>
              <a:cs typeface="Arial" panose="020B0604020202020204" pitchFamily="34" charset="0"/>
            </a:rPr>
            <a:t>ggf. aus der KSF 3 </a:t>
          </a:r>
          <a:r>
            <a:rPr lang="de-DE" sz="1200" kern="120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atmen</a:t>
          </a:r>
        </a:p>
      </dsp:txBody>
      <dsp:txXfrm>
        <a:off x="666127" y="1836320"/>
        <a:ext cx="1382407" cy="1546544"/>
      </dsp:txXfrm>
    </dsp:sp>
    <dsp:sp modelId="{5828B471-495E-419E-9A39-405528E90163}">
      <dsp:nvSpPr>
        <dsp:cNvPr id="0" name=""/>
        <dsp:cNvSpPr/>
      </dsp:nvSpPr>
      <dsp:spPr>
        <a:xfrm>
          <a:off x="2029215" y="1278282"/>
          <a:ext cx="1284574" cy="445862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b="1" kern="1200">
              <a:latin typeface="Arial" panose="020B0604020202020204" pitchFamily="34" charset="0"/>
              <a:cs typeface="Arial" panose="020B0604020202020204" pitchFamily="34" charset="0"/>
            </a:rPr>
            <a:t>2. Mann im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b="1" kern="1200">
              <a:latin typeface="Arial" panose="020B0604020202020204" pitchFamily="34" charset="0"/>
              <a:cs typeface="Arial" panose="020B0604020202020204" pitchFamily="34" charset="0"/>
            </a:rPr>
            <a:t>Trupp</a:t>
          </a:r>
        </a:p>
      </dsp:txBody>
      <dsp:txXfrm>
        <a:off x="2029215" y="1278282"/>
        <a:ext cx="1284574" cy="445862"/>
      </dsp:txXfrm>
    </dsp:sp>
    <dsp:sp modelId="{D44725E5-622E-4877-8543-0A1B3D3C640F}">
      <dsp:nvSpPr>
        <dsp:cNvPr id="0" name=""/>
        <dsp:cNvSpPr/>
      </dsp:nvSpPr>
      <dsp:spPr>
        <a:xfrm>
          <a:off x="2359633" y="1817790"/>
          <a:ext cx="1225329" cy="1717405"/>
        </a:xfrm>
        <a:prstGeom prst="rect">
          <a:avLst/>
        </a:prstGeom>
        <a:solidFill>
          <a:schemeClr val="lt1"/>
        </a:solidFill>
        <a:ln w="19050" cap="flat" cmpd="sng" algn="ctr">
          <a:solidFill>
            <a:srgbClr val="990000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"Mayday-Ruf" über Funk absetzen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200" kern="120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Gefahrenbereich truppweise verlassen</a:t>
          </a:r>
        </a:p>
      </dsp:txBody>
      <dsp:txXfrm>
        <a:off x="2359633" y="1817790"/>
        <a:ext cx="1225329" cy="1717405"/>
      </dsp:txXfrm>
    </dsp:sp>
    <dsp:sp modelId="{CA6F45F7-C51D-45EA-A8EF-186C55A6AA02}">
      <dsp:nvSpPr>
        <dsp:cNvPr id="0" name=""/>
        <dsp:cNvSpPr/>
      </dsp:nvSpPr>
      <dsp:spPr>
        <a:xfrm>
          <a:off x="3583550" y="1278282"/>
          <a:ext cx="1284574" cy="445862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b="1" kern="1200">
              <a:latin typeface="Arial" panose="020B0604020202020204" pitchFamily="34" charset="0"/>
              <a:cs typeface="Arial" panose="020B0604020202020204" pitchFamily="34" charset="0"/>
            </a:rPr>
            <a:t>Sicherheitstrupp</a:t>
          </a:r>
        </a:p>
      </dsp:txBody>
      <dsp:txXfrm>
        <a:off x="3583550" y="1278282"/>
        <a:ext cx="1284574" cy="445862"/>
      </dsp:txXfrm>
    </dsp:sp>
    <dsp:sp modelId="{1C2A031B-31A5-4D0D-874F-CFA7738AF364}">
      <dsp:nvSpPr>
        <dsp:cNvPr id="0" name=""/>
        <dsp:cNvSpPr/>
      </dsp:nvSpPr>
      <dsp:spPr>
        <a:xfrm>
          <a:off x="3895419" y="1808522"/>
          <a:ext cx="2367689" cy="1987365"/>
        </a:xfrm>
        <a:prstGeom prst="rect">
          <a:avLst/>
        </a:prstGeom>
        <a:solidFill>
          <a:schemeClr val="lt1"/>
        </a:solidFill>
        <a:ln w="19050" cap="flat" cmpd="sng" algn="ctr">
          <a:solidFill>
            <a:srgbClr val="990000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bereitgestellte Mittel zur Rettung in Gefahrenbereich vornehmen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" kern="120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>
              <a:latin typeface="Arial" panose="020B0604020202020204" pitchFamily="34" charset="0"/>
              <a:cs typeface="Arial" panose="020B0604020202020204" pitchFamily="34" charset="0"/>
            </a:rPr>
            <a:t>CSA-Träger </a:t>
          </a:r>
          <a:r>
            <a:rPr lang="de-DE" sz="1200" kern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in Not in Sicherheit bringen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00" kern="120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Anzug des </a:t>
          </a:r>
          <a:r>
            <a:rPr lang="de-DE" sz="1200" kern="1200" dirty="0">
              <a:latin typeface="Arial" panose="020B0604020202020204" pitchFamily="34" charset="0"/>
              <a:cs typeface="Arial" panose="020B0604020202020204" pitchFamily="34" charset="0"/>
            </a:rPr>
            <a:t>CSA-Träger</a:t>
          </a:r>
          <a:r>
            <a:rPr lang="de-DE" sz="1200" kern="1200" dirty="0"/>
            <a:t> </a:t>
          </a:r>
          <a:r>
            <a:rPr lang="de-DE" sz="1200" kern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 in Not außerhalb des Gefahrenbereiches öffnen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00" kern="120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wenn Zeit es zulässt,  Grobdekontamination </a:t>
          </a:r>
          <a:r>
            <a:rPr lang="de-DE" sz="1200" kern="1200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durchführen</a:t>
          </a:r>
          <a:endParaRPr lang="de-DE" sz="1200" i="1" kern="120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95419" y="1808522"/>
        <a:ext cx="2367689" cy="19873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fld id="{37FA85CF-5D42-4A7B-983B-CD0A00CCF9F4}" type="datetime1">
              <a:rPr lang="de-DE"/>
              <a:pPr>
                <a:defRPr/>
              </a:pPr>
              <a:t>16.05.2022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3E81B39-19DA-4E8E-A039-DDA72C71492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41160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E4512D3-9437-46E9-82AD-66547821BF1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64721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61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2217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5481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Folie </a:t>
            </a:r>
            <a:fld id="{D4C4D611-EC41-44D8-8BB5-EAC916575E24}" type="slidenum">
              <a:rPr lang="de-DE" altLang="de-DE" sz="675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1254920"/>
            <a:ext cx="9144000" cy="3702844"/>
          </a:xfrm>
          <a:prstGeom prst="rect">
            <a:avLst/>
          </a:prstGeom>
          <a:solidFill>
            <a:srgbClr val="8F1936">
              <a:alpha val="9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>
              <a:defRPr/>
            </a:pPr>
            <a:endParaRPr lang="de-DE" sz="1800">
              <a:ea typeface="ＭＳ Ｐゴシック" pitchFamily="-65" charset="-128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3099" y="1894217"/>
            <a:ext cx="7751764" cy="1638911"/>
          </a:xfrm>
        </p:spPr>
        <p:txBody>
          <a:bodyPr anchor="t"/>
          <a:lstStyle>
            <a:lvl1pPr>
              <a:defRPr sz="3600" cap="all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3" y="3600450"/>
            <a:ext cx="7739063" cy="69249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lang="de-DE" sz="22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defRPr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pPr lvl="0"/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4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099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0" y="4953000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Folie </a:t>
            </a:r>
            <a:fld id="{0A52D750-A4E4-42DB-B0EF-A3D541BEF80E}" type="slidenum">
              <a:rPr lang="de-DE" altLang="de-DE" sz="675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69927" y="1903783"/>
            <a:ext cx="7754939" cy="1638911"/>
          </a:xfrm>
        </p:spPr>
        <p:txBody>
          <a:bodyPr anchor="t"/>
          <a:lstStyle>
            <a:lvl1pPr>
              <a:defRPr sz="3600" cap="all">
                <a:solidFill>
                  <a:srgbClr val="8F193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3" y="3600450"/>
            <a:ext cx="7739063" cy="69249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lang="de-DE" sz="2250" b="0" i="0" u="none" strike="noStrike" kern="0" cap="none" spc="0" normalizeH="0" baseline="0" noProof="0" dirty="0" smtClean="0">
                <a:ln>
                  <a:noFill/>
                </a:ln>
                <a:solidFill>
                  <a:srgbClr val="8F1936"/>
                </a:solidFill>
                <a:effectLst/>
                <a:uLnTx/>
                <a:uFillTx/>
                <a:latin typeface="Arial"/>
                <a:ea typeface="+mn-ea"/>
                <a:cs typeface="Arial"/>
              </a:defRPr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pPr lvl="0"/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4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3091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Folie </a:t>
            </a:r>
            <a:fld id="{826D3A0A-ED06-48D5-AD33-2022D126F767}" type="slidenum">
              <a:rPr lang="de-DE" altLang="de-DE" sz="675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251349"/>
            <a:ext cx="9144000" cy="3701653"/>
          </a:xfrm>
          <a:prstGeom prst="rect">
            <a:avLst/>
          </a:prstGeom>
          <a:solidFill>
            <a:srgbClr val="8F1936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de-DE" sz="1800">
                <a:ea typeface="ＭＳ Ｐゴシック" pitchFamily="-65" charset="-128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9840" y="1943903"/>
            <a:ext cx="7735024" cy="1404000"/>
          </a:xfrm>
          <a:ln>
            <a:noFill/>
          </a:ln>
        </p:spPr>
        <p:txBody>
          <a:bodyPr anchor="t"/>
          <a:lstStyle>
            <a:lvl1pPr marL="0" indent="0">
              <a:buFont typeface="+mj-lt"/>
              <a:buNone/>
              <a:tabLst/>
              <a:defRPr kumimoji="0" lang="de-DE" sz="2400" b="0" i="0" u="none" strike="noStrike" kern="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3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8893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1_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Folie </a:t>
            </a:r>
            <a:fld id="{2DA30F1B-19B2-4F90-B804-962DFBA4693A}" type="slidenum">
              <a:rPr lang="de-DE" altLang="de-DE" sz="675">
                <a:solidFill>
                  <a:srgbClr val="606060"/>
                </a:solidFill>
                <a:latin typeface="Bliss Light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latin typeface="Bliss Light" charset="0"/>
              </a:rPr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9840" y="1943903"/>
            <a:ext cx="7735024" cy="1404000"/>
          </a:xfrm>
          <a:ln>
            <a:noFill/>
          </a:ln>
        </p:spPr>
        <p:txBody>
          <a:bodyPr anchor="t"/>
          <a:lstStyle>
            <a:lvl1pPr marL="0" indent="0">
              <a:buFont typeface="+mj-lt"/>
              <a:buNone/>
              <a:tabLst/>
              <a:defRPr kumimoji="0" lang="de-DE" sz="2400" b="0" i="0" u="none" strike="noStrike" kern="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j-ea"/>
                <a:cs typeface="Arial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feld 8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2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3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2888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3" y="1409701"/>
            <a:ext cx="7739063" cy="3430191"/>
          </a:xfrm>
        </p:spPr>
        <p:txBody>
          <a:bodyPr/>
          <a:lstStyle>
            <a:lvl5pPr marL="270266" indent="3572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638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4792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0" y="1188244"/>
            <a:ext cx="7264400" cy="67866"/>
            <a:chOff x="0" y="671"/>
            <a:chExt cx="4576" cy="57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  <p:sp>
        <p:nvSpPr>
          <p:cNvPr id="6" name="Line 32"/>
          <p:cNvSpPr>
            <a:spLocks noChangeShapeType="1"/>
          </p:cNvSpPr>
          <p:nvPr/>
        </p:nvSpPr>
        <p:spPr bwMode="auto">
          <a:xfrm>
            <a:off x="0" y="4950619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30C34A14-197D-42AE-89B8-4EA67B3577AD}" type="slidenum"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3" y="1178720"/>
            <a:ext cx="7559675" cy="10834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>
              <a:ea typeface="ＭＳ Ｐゴシック" pitchFamily="-65" charset="-128"/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87165" y="334631"/>
            <a:ext cx="5838825" cy="324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496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306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0" y="4950619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 dirty="0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B7B64A30-FA59-4D60-A97A-2E8D466683A1}" type="slidenum"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pPr algn="r"/>
              <a:t>‹Nr.›</a:t>
            </a:fld>
            <a:r>
              <a:rPr lang="de-DE" altLang="de-DE" sz="675" dirty="0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003928" y="4953000"/>
            <a:ext cx="1260475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algn="r" eaLnBrk="0" hangingPunct="0">
              <a:defRPr/>
            </a:pPr>
            <a:fld id="{DE74BDF7-63C4-4B25-BDC5-617530EC59B7}" type="datetime4">
              <a:rPr lang="de-DE" sz="675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16. Mai 2022</a:t>
            </a:fld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1251349"/>
            <a:ext cx="9144000" cy="3701653"/>
          </a:xfrm>
          <a:prstGeom prst="rect">
            <a:avLst/>
          </a:prstGeom>
          <a:solidFill>
            <a:srgbClr val="8F1936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r>
              <a:rPr lang="de-DE" sz="1800">
                <a:ea typeface="ＭＳ Ｐゴシック" pitchFamily="-65" charset="-128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378" y="2000250"/>
            <a:ext cx="7720013" cy="692944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3" y="3086101"/>
            <a:ext cx="7748587" cy="1753791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1800" baseline="0">
                <a:solidFill>
                  <a:srgbClr val="CCCCCC"/>
                </a:solidFill>
              </a:defRPr>
            </a:lvl1pPr>
            <a:lvl2pPr marL="0" indent="-1191" algn="l">
              <a:lnSpc>
                <a:spcPct val="100000"/>
              </a:lnSpc>
              <a:spcBef>
                <a:spcPts val="0"/>
              </a:spcBef>
              <a:defRPr sz="1800">
                <a:solidFill>
                  <a:srgbClr val="CCCCCC"/>
                </a:solidFill>
              </a:defRPr>
            </a:lvl2pPr>
            <a:lvl3pPr marL="0" indent="-1191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rgbClr val="CCCCCC"/>
                </a:solidFill>
              </a:defRPr>
            </a:lvl3pPr>
            <a:lvl4pPr marL="0" indent="-1191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rgbClr val="CCCCCC"/>
                </a:solidFill>
              </a:defRPr>
            </a:lvl4pPr>
            <a:lvl5pPr marL="0" indent="-1191" algn="l">
              <a:lnSpc>
                <a:spcPct val="100000"/>
              </a:lnSpc>
              <a:spcBef>
                <a:spcPts val="0"/>
              </a:spcBef>
              <a:defRPr sz="1800">
                <a:solidFill>
                  <a:srgbClr val="CCCCCC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  <p:grpSp>
        <p:nvGrpSpPr>
          <p:cNvPr id="16" name="Group 36"/>
          <p:cNvGrpSpPr>
            <a:grpSpLocks/>
          </p:cNvGrpSpPr>
          <p:nvPr userDrawn="1"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317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1" y="328613"/>
            <a:ext cx="5838825" cy="692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3" y="1409701"/>
            <a:ext cx="7739063" cy="3430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Mastertextformat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grpSp>
        <p:nvGrpSpPr>
          <p:cNvPr id="3076" name="Group 36"/>
          <p:cNvGrpSpPr>
            <a:grpSpLocks/>
          </p:cNvGrpSpPr>
          <p:nvPr/>
        </p:nvGrpSpPr>
        <p:grpSpPr bwMode="auto">
          <a:xfrm>
            <a:off x="0" y="1188244"/>
            <a:ext cx="7596336" cy="67866"/>
            <a:chOff x="0" y="671"/>
            <a:chExt cx="4576" cy="57"/>
          </a:xfrm>
        </p:grpSpPr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de-DE" sz="1800">
                <a:ea typeface="ＭＳ Ｐゴシック" pitchFamily="-65" charset="-128"/>
              </a:endParaRPr>
            </a:p>
          </p:txBody>
        </p:sp>
      </p:grp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0" y="4950619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7264403" y="4953000"/>
            <a:ext cx="1160463" cy="1905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t>Folie </a:t>
            </a:r>
            <a:fld id="{E667EC9E-8CD3-44C8-8C39-F38DB932C193}" type="slidenum"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pPr algn="r"/>
              <a:t>‹Nr.›</a:t>
            </a:fld>
            <a:r>
              <a:rPr lang="de-DE" altLang="de-DE" sz="675">
                <a:solidFill>
                  <a:srgbClr val="606060"/>
                </a:solidFill>
                <a:cs typeface="Arial" panose="020B0604020202020204" pitchFamily="34" charset="0"/>
              </a:rPr>
              <a:t>  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714378" y="4953000"/>
            <a:ext cx="5040313" cy="1905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de-DE" sz="675" dirty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Feuerwehr- und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Katastrophenschutzakademie</a:t>
            </a:r>
            <a:r>
              <a:rPr lang="de-DE" sz="675" baseline="0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 </a:t>
            </a:r>
            <a:r>
              <a:rPr lang="de-DE" sz="675" dirty="0" smtClean="0">
                <a:solidFill>
                  <a:srgbClr val="606060"/>
                </a:solidFill>
                <a:ea typeface="ＭＳ Ｐゴシック" pitchFamily="-65" charset="-128"/>
                <a:cs typeface="Arial" pitchFamily="34" charset="0"/>
              </a:rPr>
              <a:t>Rheinland-Pfalz</a:t>
            </a:r>
            <a:endParaRPr lang="de-DE" sz="675" dirty="0">
              <a:solidFill>
                <a:srgbClr val="606060"/>
              </a:solidFill>
              <a:ea typeface="ＭＳ Ｐゴシック" pitchFamily="-65" charset="-128"/>
              <a:cs typeface="Arial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844" y="81321"/>
            <a:ext cx="1807464" cy="10515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13" r:id="rId5"/>
    <p:sldLayoutId id="2147484014" r:id="rId6"/>
    <p:sldLayoutId id="2147484021" r:id="rId7"/>
    <p:sldLayoutId id="2147484016" r:id="rId8"/>
    <p:sldLayoutId id="2147484022" r:id="rId9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cap="all">
          <a:solidFill>
            <a:srgbClr val="8F1936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342892" algn="l" rtl="0" eaLnBrk="1" fontAlgn="base" hangingPunct="1">
        <a:spcBef>
          <a:spcPct val="0"/>
        </a:spcBef>
        <a:spcAft>
          <a:spcPct val="0"/>
        </a:spcAft>
        <a:defRPr sz="225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sz="225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7pPr>
      <a:lvl8pPr marL="1028675" algn="l" rtl="0" eaLnBrk="1" fontAlgn="base" hangingPunct="1">
        <a:spcBef>
          <a:spcPct val="0"/>
        </a:spcBef>
        <a:spcAft>
          <a:spcPct val="0"/>
        </a:spcAft>
        <a:defRPr sz="225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sz="225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257168" indent="-257168" algn="l" rtl="0" eaLnBrk="1" fontAlgn="base" hangingPunct="1">
        <a:lnSpc>
          <a:spcPct val="90000"/>
        </a:lnSpc>
        <a:spcBef>
          <a:spcPts val="1050"/>
        </a:spcBef>
        <a:spcAft>
          <a:spcPct val="0"/>
        </a:spcAft>
        <a:defRPr sz="2400">
          <a:solidFill>
            <a:srgbClr val="8F1936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marL="1191" indent="-1191" algn="l" rtl="0" eaLnBrk="1" fontAlgn="base" hangingPunct="1">
        <a:lnSpc>
          <a:spcPct val="90000"/>
        </a:lnSpc>
        <a:spcBef>
          <a:spcPts val="600"/>
        </a:spcBef>
        <a:spcAft>
          <a:spcPct val="0"/>
        </a:spcAft>
        <a:defRPr sz="21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2pPr>
      <a:lvl3pPr marL="272648" indent="-272648" algn="l" rtl="0" eaLnBrk="1" fontAlgn="base" hangingPunct="1">
        <a:lnSpc>
          <a:spcPct val="90000"/>
        </a:lnSpc>
        <a:spcBef>
          <a:spcPts val="1050"/>
        </a:spcBef>
        <a:spcAft>
          <a:spcPct val="0"/>
        </a:spcAft>
        <a:buClr>
          <a:srgbClr val="8F1936"/>
        </a:buClr>
        <a:buFont typeface="Bliss Regular" charset="0"/>
        <a:buAutoNum type="arabicPeriod"/>
        <a:tabLst>
          <a:tab pos="267884" algn="l"/>
        </a:tabLst>
        <a:defRPr sz="21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3pPr>
      <a:lvl4pPr marL="269075" indent="-269075" algn="l" rtl="0" eaLnBrk="1" fontAlgn="base" hangingPunct="1">
        <a:lnSpc>
          <a:spcPct val="90000"/>
        </a:lnSpc>
        <a:spcBef>
          <a:spcPts val="1050"/>
        </a:spcBef>
        <a:spcAft>
          <a:spcPct val="0"/>
        </a:spcAft>
        <a:buClr>
          <a:srgbClr val="8F1936"/>
        </a:buClr>
        <a:buFont typeface="Wingdings" panose="05000000000000000000" pitchFamily="2" charset="2"/>
        <a:buChar char="§"/>
        <a:tabLst>
          <a:tab pos="272648" algn="l"/>
        </a:tabLst>
        <a:defRPr sz="21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4pPr>
      <a:lvl5pPr marL="270266" indent="3572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defRPr sz="1800">
          <a:solidFill>
            <a:srgbClr val="404040"/>
          </a:solidFill>
          <a:latin typeface="Arial"/>
          <a:ea typeface="ＭＳ Ｐゴシック" pitchFamily="-65" charset="-128"/>
          <a:cs typeface="Arial"/>
        </a:defRPr>
      </a:lvl5pPr>
      <a:lvl6pPr marL="634589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1950">
          <a:solidFill>
            <a:schemeClr val="bg2"/>
          </a:solidFill>
          <a:latin typeface="+mn-lt"/>
          <a:ea typeface="+mn-ea"/>
        </a:defRPr>
      </a:lvl6pPr>
      <a:lvl7pPr marL="977480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1950">
          <a:solidFill>
            <a:schemeClr val="bg2"/>
          </a:solidFill>
          <a:latin typeface="+mn-lt"/>
          <a:ea typeface="+mn-ea"/>
        </a:defRPr>
      </a:lvl7pPr>
      <a:lvl8pPr marL="1320371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1950">
          <a:solidFill>
            <a:schemeClr val="bg2"/>
          </a:solidFill>
          <a:latin typeface="+mn-lt"/>
          <a:ea typeface="+mn-ea"/>
        </a:defRPr>
      </a:lvl8pPr>
      <a:lvl9pPr marL="1663262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195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3"/>
          <p:cNvSpPr>
            <a:spLocks noGrp="1"/>
          </p:cNvSpPr>
          <p:nvPr>
            <p:ph type="title"/>
          </p:nvPr>
        </p:nvSpPr>
        <p:spPr>
          <a:xfrm>
            <a:off x="1660922" y="1944292"/>
            <a:ext cx="5800725" cy="1403747"/>
          </a:xfrm>
        </p:spPr>
        <p:txBody>
          <a:bodyPr/>
          <a:lstStyle/>
          <a:p>
            <a:pPr>
              <a:buFont typeface="+mj-lt" charset="0"/>
              <a:buNone/>
            </a:pPr>
            <a:r>
              <a:rPr altLang="de-DE" cap="none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5. Notsituationen</a:t>
            </a:r>
            <a:endParaRPr altLang="de-DE" cap="none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99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2200" cap="none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Notsituationen</a:t>
            </a:r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3716281975"/>
              </p:ext>
            </p:extLst>
          </p:nvPr>
        </p:nvGraphicFramePr>
        <p:xfrm>
          <a:off x="1403648" y="1275606"/>
          <a:ext cx="5810250" cy="3686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1420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2200" cap="none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Notsituationen</a:t>
            </a:r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463660738"/>
              </p:ext>
            </p:extLst>
          </p:nvPr>
        </p:nvGraphicFramePr>
        <p:xfrm>
          <a:off x="1043608" y="1131590"/>
          <a:ext cx="6273165" cy="422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6529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7"/>
</p:tagLst>
</file>

<file path=ppt/theme/theme1.xml><?xml version="1.0" encoding="utf-8"?>
<a:theme xmlns:a="http://schemas.openxmlformats.org/drawingml/2006/main" name="Aufzählung Standart">
  <a:themeElements>
    <a:clrScheme name="Landes-Rot">
      <a:dk1>
        <a:srgbClr val="000000"/>
      </a:dk1>
      <a:lt1>
        <a:srgbClr val="FFFFFF"/>
      </a:lt1>
      <a:dk2>
        <a:srgbClr val="871D33"/>
      </a:dk2>
      <a:lt2>
        <a:srgbClr val="2D2015"/>
      </a:lt2>
      <a:accent1>
        <a:srgbClr val="E7D2D6"/>
      </a:accent1>
      <a:accent2>
        <a:srgbClr val="CFA5AD"/>
      </a:accent2>
      <a:accent3>
        <a:srgbClr val="B77785"/>
      </a:accent3>
      <a:accent4>
        <a:srgbClr val="9F4A5C"/>
      </a:accent4>
      <a:accent5>
        <a:srgbClr val="871D33"/>
      </a:accent5>
      <a:accent6>
        <a:srgbClr val="C0C0C0"/>
      </a:accent6>
      <a:hlink>
        <a:srgbClr val="CCB400"/>
      </a:hlink>
      <a:folHlink>
        <a:srgbClr val="8C9EA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fzählung Standart 1">
        <a:dk1>
          <a:srgbClr val="000000"/>
        </a:dk1>
        <a:lt1>
          <a:srgbClr val="FFFFFF"/>
        </a:lt1>
        <a:dk2>
          <a:srgbClr val="871D33"/>
        </a:dk2>
        <a:lt2>
          <a:srgbClr val="2D2015"/>
        </a:lt2>
        <a:accent1>
          <a:srgbClr val="F6D1C6"/>
        </a:accent1>
        <a:accent2>
          <a:srgbClr val="8F5F2F"/>
        </a:accent2>
        <a:accent3>
          <a:srgbClr val="FFFFFF"/>
        </a:accent3>
        <a:accent4>
          <a:srgbClr val="000000"/>
        </a:accent4>
        <a:accent5>
          <a:srgbClr val="FAE5DF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Folienmaster_lfks</Template>
  <TotalTime>0</TotalTime>
  <Words>98</Words>
  <Application>Microsoft Office PowerPoint</Application>
  <PresentationFormat>Bildschirmpräsentation (16:9)</PresentationFormat>
  <Paragraphs>44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ＭＳ Ｐゴシック</vt:lpstr>
      <vt:lpstr>Arial</vt:lpstr>
      <vt:lpstr>Bliss Light</vt:lpstr>
      <vt:lpstr>Bliss Regular</vt:lpstr>
      <vt:lpstr>Wingdings</vt:lpstr>
      <vt:lpstr>Aufzählung Standart</vt:lpstr>
      <vt:lpstr>5. Notsituationen</vt:lpstr>
      <vt:lpstr>Notsituationen</vt:lpstr>
      <vt:lpstr>Notsituationen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FOLIENMASTER</dc:title>
  <dc:subject/>
  <dc:creator>Kai Kohlhaas</dc:creator>
  <cp:keywords/>
  <dc:description/>
  <cp:lastModifiedBy>Philipp Kirscht</cp:lastModifiedBy>
  <cp:revision>134</cp:revision>
  <cp:lastPrinted>2009-02-09T14:57:03Z</cp:lastPrinted>
  <dcterms:created xsi:type="dcterms:W3CDTF">2021-01-25T11:54:28Z</dcterms:created>
  <dcterms:modified xsi:type="dcterms:W3CDTF">2022-05-16T10:51:36Z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C8B02A67-BF74-4E90-A885-849D2F53184C</vt:lpwstr>
  </property>
  <property fmtid="{D5CDD505-2E9C-101B-9397-08002B2CF9AE}" pid="3" name="ArticulatePath">
    <vt:lpwstr>Masterfolie_LFKA</vt:lpwstr>
  </property>
</Properties>
</file>